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0"/>
  </p:notesMasterIdLst>
  <p:sldIdLst>
    <p:sldId id="263" r:id="rId3"/>
    <p:sldId id="275" r:id="rId4"/>
    <p:sldId id="277" r:id="rId5"/>
    <p:sldId id="276" r:id="rId6"/>
    <p:sldId id="272" r:id="rId7"/>
    <p:sldId id="274" r:id="rId8"/>
    <p:sldId id="278"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theme" Target="theme/theme1.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viewProps" Target="viewProps.xml" /><Relationship Id="rId2" Type="http://schemas.openxmlformats.org/officeDocument/2006/relationships/slideMaster" Target="slideMasters/slideMaster2.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presProps" Target="presProps.xml" /><Relationship Id="rId5" Type="http://schemas.openxmlformats.org/officeDocument/2006/relationships/slide" Target="slides/slide3.xml" /><Relationship Id="rId10"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DCA2C-D969-4AE1-9761-DA7A2D79474D}" type="doc">
      <dgm:prSet loTypeId="urn:microsoft.com/office/officeart/2008/layout/NameandTitleOrganizationalChart" loCatId="hierarchy" qsTypeId="urn:microsoft.com/office/officeart/2005/8/quickstyle/3d3" qsCatId="3D" csTypeId="urn:microsoft.com/office/officeart/2005/8/colors/colorful4" csCatId="colorful" phldr="1"/>
      <dgm:spPr/>
      <dgm:t>
        <a:bodyPr/>
        <a:lstStyle/>
        <a:p>
          <a:endParaRPr lang="tr-TR"/>
        </a:p>
      </dgm:t>
    </dgm:pt>
    <dgm:pt modelId="{48B8CD05-3A57-49E1-B588-CBE69765A17F}">
      <dgm:prSet phldrT="[Metin]" custT="1"/>
      <dgm:spPr/>
      <dgm:t>
        <a:bodyPr/>
        <a:lstStyle/>
        <a:p>
          <a:r>
            <a:rPr lang="tr-TR" sz="1050" dirty="0"/>
            <a:t>Prof. </a:t>
          </a:r>
          <a:r>
            <a:rPr lang="tr-TR" sz="1050" dirty="0" err="1"/>
            <a:t>Dr</a:t>
          </a:r>
          <a:r>
            <a:rPr lang="tr-TR" sz="1050" dirty="0"/>
            <a:t> ELİF DAMLA ARISAN</a:t>
          </a:r>
        </a:p>
      </dgm:t>
    </dgm:pt>
    <dgm:pt modelId="{CA4D7C77-899D-42E9-8CD1-5B3D64AD727C}" type="parTrans" cxnId="{8902DBD0-A9AB-44EC-A21D-268EC2BED9BB}">
      <dgm:prSet/>
      <dgm:spPr/>
      <dgm:t>
        <a:bodyPr/>
        <a:lstStyle/>
        <a:p>
          <a:endParaRPr lang="tr-TR"/>
        </a:p>
      </dgm:t>
    </dgm:pt>
    <dgm:pt modelId="{A9CDA0EA-3747-4F35-BABC-A843BEDE7FB8}" type="sibTrans" cxnId="{8902DBD0-A9AB-44EC-A21D-268EC2BED9BB}">
      <dgm:prSet/>
      <dgm:spPr/>
      <dgm:t>
        <a:bodyPr/>
        <a:lstStyle/>
        <a:p>
          <a:r>
            <a:rPr lang="tr-TR" dirty="0"/>
            <a:t>KOMİSYON BAŞKANI</a:t>
          </a:r>
        </a:p>
      </dgm:t>
    </dgm:pt>
    <dgm:pt modelId="{FC4CA76F-B02E-4166-9253-E8393E93A574}">
      <dgm:prSet phldrT="[Metin]" custT="1"/>
      <dgm:spPr/>
      <dgm:t>
        <a:bodyPr/>
        <a:lstStyle/>
        <a:p>
          <a:r>
            <a:rPr lang="tr-TR" sz="1050" dirty="0"/>
            <a:t>PROF. DR. DİDEM GÖZÜPEK KOCAMAN</a:t>
          </a:r>
        </a:p>
      </dgm:t>
    </dgm:pt>
    <dgm:pt modelId="{B54AD180-5673-4FE4-86F0-7A7E42E1DB27}" type="parTrans" cxnId="{4CDD6830-8878-4BB9-A890-2FC0B7B92C6C}">
      <dgm:prSet/>
      <dgm:spPr/>
      <dgm:t>
        <a:bodyPr/>
        <a:lstStyle/>
        <a:p>
          <a:endParaRPr lang="tr-TR"/>
        </a:p>
      </dgm:t>
    </dgm:pt>
    <dgm:pt modelId="{B6F9F24E-5509-4368-9FAD-E51DC3FD6141}" type="sibTrans" cxnId="{4CDD6830-8878-4BB9-A890-2FC0B7B92C6C}">
      <dgm:prSet/>
      <dgm:spPr/>
      <dgm:t>
        <a:bodyPr/>
        <a:lstStyle/>
        <a:p>
          <a:pPr algn="ctr"/>
          <a:r>
            <a:rPr lang="tr-TR" dirty="0"/>
            <a:t>ÜYE</a:t>
          </a:r>
        </a:p>
      </dgm:t>
    </dgm:pt>
    <dgm:pt modelId="{17F49F38-9443-445B-910F-3CA08EF39BA2}">
      <dgm:prSet phldrT="[Metin]" custT="1"/>
      <dgm:spPr/>
      <dgm:t>
        <a:bodyPr/>
        <a:lstStyle/>
        <a:p>
          <a:r>
            <a:rPr lang="tr-TR" sz="1050" dirty="0"/>
            <a:t>PROF. DR. TUNAHAN ÇAKIR</a:t>
          </a:r>
        </a:p>
      </dgm:t>
    </dgm:pt>
    <dgm:pt modelId="{A23C55AF-CA39-4D59-9E42-82C2B6B94101}" type="parTrans" cxnId="{6465814C-DDF3-421B-9FCB-A003C343DC61}">
      <dgm:prSet/>
      <dgm:spPr/>
      <dgm:t>
        <a:bodyPr/>
        <a:lstStyle/>
        <a:p>
          <a:endParaRPr lang="tr-TR"/>
        </a:p>
      </dgm:t>
    </dgm:pt>
    <dgm:pt modelId="{E0FCFCE6-4CA3-4FA6-82FC-DF62F463EC83}" type="sibTrans" cxnId="{6465814C-DDF3-421B-9FCB-A003C343DC61}">
      <dgm:prSet/>
      <dgm:spPr/>
      <dgm:t>
        <a:bodyPr/>
        <a:lstStyle/>
        <a:p>
          <a:pPr algn="ctr"/>
          <a:r>
            <a:rPr lang="tr-TR" dirty="0"/>
            <a:t>ÜYE</a:t>
          </a:r>
        </a:p>
      </dgm:t>
    </dgm:pt>
    <dgm:pt modelId="{4C05D727-DC89-4AF4-BEA8-95751F014EFF}">
      <dgm:prSet phldrT="[Metin]" custT="1"/>
      <dgm:spPr/>
      <dgm:t>
        <a:bodyPr/>
        <a:lstStyle/>
        <a:p>
          <a:r>
            <a:rPr lang="tr-TR" sz="1050" dirty="0"/>
            <a:t>			PROF. DR. REZAN DEMİR ÇAKAN</a:t>
          </a:r>
        </a:p>
      </dgm:t>
    </dgm:pt>
    <dgm:pt modelId="{4463B0AC-FC41-46FD-8C40-EFFD2A3D2144}" type="parTrans" cxnId="{3D019766-FB3C-4697-ACA2-FAC57304B2B7}">
      <dgm:prSet/>
      <dgm:spPr/>
      <dgm:t>
        <a:bodyPr/>
        <a:lstStyle/>
        <a:p>
          <a:endParaRPr lang="tr-TR"/>
        </a:p>
      </dgm:t>
    </dgm:pt>
    <dgm:pt modelId="{D2C44D9C-1820-43F8-A896-C1BE04EC8B63}" type="sibTrans" cxnId="{3D019766-FB3C-4697-ACA2-FAC57304B2B7}">
      <dgm:prSet/>
      <dgm:spPr/>
      <dgm:t>
        <a:bodyPr/>
        <a:lstStyle/>
        <a:p>
          <a:pPr algn="ctr"/>
          <a:r>
            <a:rPr lang="tr-TR" dirty="0"/>
            <a:t>ÜYE</a:t>
          </a:r>
        </a:p>
      </dgm:t>
    </dgm:pt>
    <dgm:pt modelId="{6EC83A1D-71B4-4DD4-81D1-DF7DB07E09A4}">
      <dgm:prSet phldrT="[Metin]" custT="1"/>
      <dgm:spPr/>
      <dgm:t>
        <a:bodyPr/>
        <a:lstStyle/>
        <a:p>
          <a:r>
            <a:rPr lang="tr-TR" sz="1050" dirty="0"/>
            <a:t>PROF. DR SERAP BEŞLİ</a:t>
          </a:r>
        </a:p>
      </dgm:t>
    </dgm:pt>
    <dgm:pt modelId="{E9BDA938-14A9-4366-AAA7-15C677D88430}" type="parTrans" cxnId="{E43984FE-64C5-40AF-8FFD-63925F0F3F6B}">
      <dgm:prSet/>
      <dgm:spPr/>
      <dgm:t>
        <a:bodyPr/>
        <a:lstStyle/>
        <a:p>
          <a:endParaRPr lang="tr-TR"/>
        </a:p>
      </dgm:t>
    </dgm:pt>
    <dgm:pt modelId="{F0622C04-6F35-44C8-A7B8-989695FABF69}" type="sibTrans" cxnId="{E43984FE-64C5-40AF-8FFD-63925F0F3F6B}">
      <dgm:prSet/>
      <dgm:spPr/>
      <dgm:t>
        <a:bodyPr/>
        <a:lstStyle/>
        <a:p>
          <a:r>
            <a:rPr lang="tr-TR" dirty="0"/>
            <a:t>KOORDİNATÖR</a:t>
          </a:r>
        </a:p>
      </dgm:t>
    </dgm:pt>
    <dgm:pt modelId="{6F38D182-FEE6-40F5-9ABC-4B1D4C2A8B93}">
      <dgm:prSet phldrT="[Metin]" custT="1"/>
      <dgm:spPr/>
      <dgm:t>
        <a:bodyPr/>
        <a:lstStyle/>
        <a:p>
          <a:r>
            <a:rPr lang="tr-TR" sz="1050" dirty="0"/>
            <a:t>PROF. DR. YUNUS ZORLU</a:t>
          </a:r>
        </a:p>
      </dgm:t>
    </dgm:pt>
    <dgm:pt modelId="{57F5B80C-3F6D-4F73-A867-1E8C81464DEA}" type="parTrans" cxnId="{656964B5-26F5-4CC8-B7B2-4613CAD945B8}">
      <dgm:prSet/>
      <dgm:spPr/>
      <dgm:t>
        <a:bodyPr/>
        <a:lstStyle/>
        <a:p>
          <a:endParaRPr lang="tr-TR"/>
        </a:p>
      </dgm:t>
    </dgm:pt>
    <dgm:pt modelId="{9C1AA19B-050D-40F2-9806-6CF357E40FED}" type="sibTrans" cxnId="{656964B5-26F5-4CC8-B7B2-4613CAD945B8}">
      <dgm:prSet/>
      <dgm:spPr/>
      <dgm:t>
        <a:bodyPr/>
        <a:lstStyle/>
        <a:p>
          <a:pPr algn="ctr"/>
          <a:r>
            <a:rPr lang="tr-TR" dirty="0"/>
            <a:t>ÜYE</a:t>
          </a:r>
        </a:p>
      </dgm:t>
    </dgm:pt>
    <dgm:pt modelId="{63548C3D-EE61-4F28-971C-B0F502490C32}">
      <dgm:prSet phldrT="[Metin]" custT="1"/>
      <dgm:spPr/>
      <dgm:t>
        <a:bodyPr/>
        <a:lstStyle/>
        <a:p>
          <a:r>
            <a:rPr lang="tr-TR" sz="1050" dirty="0"/>
            <a:t>PROF. DR. FİKRET YILDIZ</a:t>
          </a:r>
        </a:p>
      </dgm:t>
    </dgm:pt>
    <dgm:pt modelId="{871DF239-EC22-44D0-9B10-7B3BFCFB3107}" type="parTrans" cxnId="{0E1AED08-F430-4A2D-B99B-1E418393513B}">
      <dgm:prSet/>
      <dgm:spPr/>
      <dgm:t>
        <a:bodyPr/>
        <a:lstStyle/>
        <a:p>
          <a:endParaRPr lang="tr-TR"/>
        </a:p>
      </dgm:t>
    </dgm:pt>
    <dgm:pt modelId="{4DA6A60F-9CA8-4E54-824C-FF7DC7ED7705}" type="sibTrans" cxnId="{0E1AED08-F430-4A2D-B99B-1E418393513B}">
      <dgm:prSet/>
      <dgm:spPr/>
      <dgm:t>
        <a:bodyPr/>
        <a:lstStyle/>
        <a:p>
          <a:pPr algn="ctr"/>
          <a:r>
            <a:rPr lang="tr-TR" dirty="0"/>
            <a:t>ÜYE</a:t>
          </a:r>
        </a:p>
      </dgm:t>
    </dgm:pt>
    <dgm:pt modelId="{2EBC56FF-3876-4417-9626-AA7054045947}">
      <dgm:prSet phldrT="[Metin]" custT="1"/>
      <dgm:spPr/>
      <dgm:t>
        <a:bodyPr/>
        <a:lstStyle/>
        <a:p>
          <a:r>
            <a:rPr lang="tr-TR" sz="1050" dirty="0"/>
            <a:t>PROF. DR. HÜSEYİN İNCE</a:t>
          </a:r>
        </a:p>
      </dgm:t>
    </dgm:pt>
    <dgm:pt modelId="{8676AE51-EEE2-4B94-9F50-B01A8F3B1737}" type="parTrans" cxnId="{BEFF8A11-7F2C-4A7A-9663-2F21B74E14FB}">
      <dgm:prSet/>
      <dgm:spPr/>
      <dgm:t>
        <a:bodyPr/>
        <a:lstStyle/>
        <a:p>
          <a:endParaRPr lang="tr-TR"/>
        </a:p>
      </dgm:t>
    </dgm:pt>
    <dgm:pt modelId="{BF1B9875-9F39-4535-B04C-6DA493B00775}" type="sibTrans" cxnId="{BEFF8A11-7F2C-4A7A-9663-2F21B74E14FB}">
      <dgm:prSet/>
      <dgm:spPr/>
      <dgm:t>
        <a:bodyPr/>
        <a:lstStyle/>
        <a:p>
          <a:pPr algn="ctr"/>
          <a:r>
            <a:rPr lang="tr-TR" dirty="0"/>
            <a:t>ÜYE</a:t>
          </a:r>
        </a:p>
      </dgm:t>
    </dgm:pt>
    <dgm:pt modelId="{2EAB3370-3123-4FD3-86CB-CC9EA99EAA1C}">
      <dgm:prSet phldrT="[Metin]" custT="1"/>
      <dgm:spPr/>
      <dgm:t>
        <a:bodyPr/>
        <a:lstStyle/>
        <a:p>
          <a:r>
            <a:rPr lang="tr-TR" sz="1050" dirty="0"/>
            <a:t>DOÇ. DR. REYHAN YILDIZ</a:t>
          </a:r>
        </a:p>
      </dgm:t>
    </dgm:pt>
    <dgm:pt modelId="{99C8DDED-22B7-4744-9FA4-222672227F72}" type="parTrans" cxnId="{D412AF5F-E3B7-49C6-A5BC-9D8223DF45E7}">
      <dgm:prSet/>
      <dgm:spPr/>
      <dgm:t>
        <a:bodyPr/>
        <a:lstStyle/>
        <a:p>
          <a:endParaRPr lang="tr-TR"/>
        </a:p>
      </dgm:t>
    </dgm:pt>
    <dgm:pt modelId="{0D241DDF-5CEC-4279-B9CE-BA224A140D60}" type="sibTrans" cxnId="{D412AF5F-E3B7-49C6-A5BC-9D8223DF45E7}">
      <dgm:prSet/>
      <dgm:spPr/>
      <dgm:t>
        <a:bodyPr/>
        <a:lstStyle/>
        <a:p>
          <a:pPr algn="ctr"/>
          <a:r>
            <a:rPr lang="tr-TR" dirty="0"/>
            <a:t>ÜYE</a:t>
          </a:r>
        </a:p>
      </dgm:t>
    </dgm:pt>
    <dgm:pt modelId="{C1317ED4-5140-4ED2-ABB8-D9894047CD2D}" type="pres">
      <dgm:prSet presAssocID="{E7FDCA2C-D969-4AE1-9761-DA7A2D79474D}" presName="hierChild1" presStyleCnt="0">
        <dgm:presLayoutVars>
          <dgm:orgChart val="1"/>
          <dgm:chPref val="1"/>
          <dgm:dir/>
          <dgm:animOne val="branch"/>
          <dgm:animLvl val="lvl"/>
          <dgm:resizeHandles/>
        </dgm:presLayoutVars>
      </dgm:prSet>
      <dgm:spPr/>
    </dgm:pt>
    <dgm:pt modelId="{8B664F45-C6BF-489C-8FE9-8D9CB22A0285}" type="pres">
      <dgm:prSet presAssocID="{48B8CD05-3A57-49E1-B588-CBE69765A17F}" presName="hierRoot1" presStyleCnt="0">
        <dgm:presLayoutVars>
          <dgm:hierBranch val="init"/>
        </dgm:presLayoutVars>
      </dgm:prSet>
      <dgm:spPr/>
    </dgm:pt>
    <dgm:pt modelId="{055F2AC7-B111-4164-8984-AD6B932CB690}" type="pres">
      <dgm:prSet presAssocID="{48B8CD05-3A57-49E1-B588-CBE69765A17F}" presName="rootComposite1" presStyleCnt="0"/>
      <dgm:spPr/>
    </dgm:pt>
    <dgm:pt modelId="{3D1E325A-4AEA-4D67-8170-34E4F1F61E9B}" type="pres">
      <dgm:prSet presAssocID="{48B8CD05-3A57-49E1-B588-CBE69765A17F}" presName="rootText1" presStyleLbl="node0" presStyleIdx="0" presStyleCnt="1" custScaleX="208042" custScaleY="114958">
        <dgm:presLayoutVars>
          <dgm:chMax/>
          <dgm:chPref val="3"/>
        </dgm:presLayoutVars>
      </dgm:prSet>
      <dgm:spPr/>
    </dgm:pt>
    <dgm:pt modelId="{68956C70-2C00-4C7A-A36F-450980B9A0C1}" type="pres">
      <dgm:prSet presAssocID="{48B8CD05-3A57-49E1-B588-CBE69765A17F}" presName="titleText1" presStyleLbl="fgAcc0" presStyleIdx="0" presStyleCnt="1" custLinFactNeighborX="-17612">
        <dgm:presLayoutVars>
          <dgm:chMax val="0"/>
          <dgm:chPref val="0"/>
        </dgm:presLayoutVars>
      </dgm:prSet>
      <dgm:spPr/>
    </dgm:pt>
    <dgm:pt modelId="{92DC7A55-C09C-4DB7-8742-CCB6F2E89E15}" type="pres">
      <dgm:prSet presAssocID="{48B8CD05-3A57-49E1-B588-CBE69765A17F}" presName="rootConnector1" presStyleLbl="node1" presStyleIdx="0" presStyleCnt="8"/>
      <dgm:spPr/>
    </dgm:pt>
    <dgm:pt modelId="{078C6864-B5C0-4868-A8BC-7EA018E47813}" type="pres">
      <dgm:prSet presAssocID="{48B8CD05-3A57-49E1-B588-CBE69765A17F}" presName="hierChild2" presStyleCnt="0"/>
      <dgm:spPr/>
    </dgm:pt>
    <dgm:pt modelId="{9BF2558E-9C68-4780-8646-816E08F47702}" type="pres">
      <dgm:prSet presAssocID="{E9BDA938-14A9-4366-AAA7-15C677D88430}" presName="Name37" presStyleLbl="parChTrans1D2" presStyleIdx="0" presStyleCnt="1"/>
      <dgm:spPr/>
    </dgm:pt>
    <dgm:pt modelId="{6CA95D80-A931-4F69-8F00-F4593796120C}" type="pres">
      <dgm:prSet presAssocID="{6EC83A1D-71B4-4DD4-81D1-DF7DB07E09A4}" presName="hierRoot2" presStyleCnt="0">
        <dgm:presLayoutVars>
          <dgm:hierBranch val="init"/>
        </dgm:presLayoutVars>
      </dgm:prSet>
      <dgm:spPr/>
    </dgm:pt>
    <dgm:pt modelId="{22A6C272-CC59-4196-9949-D5F345ACC583}" type="pres">
      <dgm:prSet presAssocID="{6EC83A1D-71B4-4DD4-81D1-DF7DB07E09A4}" presName="rootComposite" presStyleCnt="0"/>
      <dgm:spPr/>
    </dgm:pt>
    <dgm:pt modelId="{82902AB4-2157-4157-A4AF-DF4077B3FD2F}" type="pres">
      <dgm:prSet presAssocID="{6EC83A1D-71B4-4DD4-81D1-DF7DB07E09A4}" presName="rootText" presStyleLbl="node1" presStyleIdx="0" presStyleCnt="8" custScaleX="168508" custScaleY="126981">
        <dgm:presLayoutVars>
          <dgm:chMax/>
          <dgm:chPref val="3"/>
        </dgm:presLayoutVars>
      </dgm:prSet>
      <dgm:spPr/>
    </dgm:pt>
    <dgm:pt modelId="{DC6D59E0-63C5-4F5F-9589-AD03369D84EF}" type="pres">
      <dgm:prSet presAssocID="{6EC83A1D-71B4-4DD4-81D1-DF7DB07E09A4}" presName="titleText2" presStyleLbl="fgAcc1" presStyleIdx="0" presStyleCnt="8" custLinFactNeighborX="-18713">
        <dgm:presLayoutVars>
          <dgm:chMax val="0"/>
          <dgm:chPref val="0"/>
        </dgm:presLayoutVars>
      </dgm:prSet>
      <dgm:spPr/>
    </dgm:pt>
    <dgm:pt modelId="{882E9C22-CD24-4A5F-8DA0-0CC059773B29}" type="pres">
      <dgm:prSet presAssocID="{6EC83A1D-71B4-4DD4-81D1-DF7DB07E09A4}" presName="rootConnector" presStyleLbl="node2" presStyleIdx="0" presStyleCnt="0"/>
      <dgm:spPr/>
    </dgm:pt>
    <dgm:pt modelId="{4FFB82F4-4478-4DFC-ADCB-646419F318CA}" type="pres">
      <dgm:prSet presAssocID="{6EC83A1D-71B4-4DD4-81D1-DF7DB07E09A4}" presName="hierChild4" presStyleCnt="0"/>
      <dgm:spPr/>
    </dgm:pt>
    <dgm:pt modelId="{1C339EEB-3D16-48DA-A08A-56AE633F7405}" type="pres">
      <dgm:prSet presAssocID="{B54AD180-5673-4FE4-86F0-7A7E42E1DB27}" presName="Name37" presStyleLbl="parChTrans1D3" presStyleIdx="0" presStyleCnt="7"/>
      <dgm:spPr/>
    </dgm:pt>
    <dgm:pt modelId="{151FABD8-66C9-4F87-89F5-D72894320D9F}" type="pres">
      <dgm:prSet presAssocID="{FC4CA76F-B02E-4166-9253-E8393E93A574}" presName="hierRoot2" presStyleCnt="0">
        <dgm:presLayoutVars>
          <dgm:hierBranch val="init"/>
        </dgm:presLayoutVars>
      </dgm:prSet>
      <dgm:spPr/>
    </dgm:pt>
    <dgm:pt modelId="{68742810-81F4-43FC-847A-4B001F961837}" type="pres">
      <dgm:prSet presAssocID="{FC4CA76F-B02E-4166-9253-E8393E93A574}" presName="rootComposite" presStyleCnt="0"/>
      <dgm:spPr/>
    </dgm:pt>
    <dgm:pt modelId="{8551D764-D30E-45CF-B711-576438086C9C}" type="pres">
      <dgm:prSet presAssocID="{FC4CA76F-B02E-4166-9253-E8393E93A574}" presName="rootText" presStyleLbl="node1" presStyleIdx="1" presStyleCnt="8">
        <dgm:presLayoutVars>
          <dgm:chMax/>
          <dgm:chPref val="3"/>
        </dgm:presLayoutVars>
      </dgm:prSet>
      <dgm:spPr/>
    </dgm:pt>
    <dgm:pt modelId="{E0C484B0-5047-49E3-9972-C32FFF506B07}" type="pres">
      <dgm:prSet presAssocID="{FC4CA76F-B02E-4166-9253-E8393E93A574}" presName="titleText2" presStyleLbl="fgAcc1" presStyleIdx="1" presStyleCnt="8">
        <dgm:presLayoutVars>
          <dgm:chMax val="0"/>
          <dgm:chPref val="0"/>
        </dgm:presLayoutVars>
      </dgm:prSet>
      <dgm:spPr/>
    </dgm:pt>
    <dgm:pt modelId="{304C0AF1-0502-4011-B401-21FB0B5A1774}" type="pres">
      <dgm:prSet presAssocID="{FC4CA76F-B02E-4166-9253-E8393E93A574}" presName="rootConnector" presStyleLbl="node3" presStyleIdx="0" presStyleCnt="0"/>
      <dgm:spPr/>
    </dgm:pt>
    <dgm:pt modelId="{4E55BC31-AE4B-4BF4-A240-965AAAE6FCBB}" type="pres">
      <dgm:prSet presAssocID="{FC4CA76F-B02E-4166-9253-E8393E93A574}" presName="hierChild4" presStyleCnt="0"/>
      <dgm:spPr/>
    </dgm:pt>
    <dgm:pt modelId="{90AE4F3A-39AA-41CE-9764-40E58D11B921}" type="pres">
      <dgm:prSet presAssocID="{FC4CA76F-B02E-4166-9253-E8393E93A574}" presName="hierChild5" presStyleCnt="0"/>
      <dgm:spPr/>
    </dgm:pt>
    <dgm:pt modelId="{A711824C-6A1E-4931-A373-3AF9D94C248B}" type="pres">
      <dgm:prSet presAssocID="{A23C55AF-CA39-4D59-9E42-82C2B6B94101}" presName="Name37" presStyleLbl="parChTrans1D3" presStyleIdx="1" presStyleCnt="7"/>
      <dgm:spPr/>
    </dgm:pt>
    <dgm:pt modelId="{344BCD6F-3289-4F0F-8329-249623A3E046}" type="pres">
      <dgm:prSet presAssocID="{17F49F38-9443-445B-910F-3CA08EF39BA2}" presName="hierRoot2" presStyleCnt="0">
        <dgm:presLayoutVars>
          <dgm:hierBranch val="init"/>
        </dgm:presLayoutVars>
      </dgm:prSet>
      <dgm:spPr/>
    </dgm:pt>
    <dgm:pt modelId="{9605A17A-F170-445C-81CE-BDF8595AA71D}" type="pres">
      <dgm:prSet presAssocID="{17F49F38-9443-445B-910F-3CA08EF39BA2}" presName="rootComposite" presStyleCnt="0"/>
      <dgm:spPr/>
    </dgm:pt>
    <dgm:pt modelId="{A5C36035-4CB3-43DD-AFF1-9AEDDEA37700}" type="pres">
      <dgm:prSet presAssocID="{17F49F38-9443-445B-910F-3CA08EF39BA2}" presName="rootText" presStyleLbl="node1" presStyleIdx="2" presStyleCnt="8">
        <dgm:presLayoutVars>
          <dgm:chMax/>
          <dgm:chPref val="3"/>
        </dgm:presLayoutVars>
      </dgm:prSet>
      <dgm:spPr/>
    </dgm:pt>
    <dgm:pt modelId="{2B7A08F2-B6B4-4E6B-AB9E-23A16769C9AA}" type="pres">
      <dgm:prSet presAssocID="{17F49F38-9443-445B-910F-3CA08EF39BA2}" presName="titleText2" presStyleLbl="fgAcc1" presStyleIdx="2" presStyleCnt="8">
        <dgm:presLayoutVars>
          <dgm:chMax val="0"/>
          <dgm:chPref val="0"/>
        </dgm:presLayoutVars>
      </dgm:prSet>
      <dgm:spPr/>
    </dgm:pt>
    <dgm:pt modelId="{2F293773-AA80-4625-B67B-B29781DF67A1}" type="pres">
      <dgm:prSet presAssocID="{17F49F38-9443-445B-910F-3CA08EF39BA2}" presName="rootConnector" presStyleLbl="node3" presStyleIdx="0" presStyleCnt="0"/>
      <dgm:spPr/>
    </dgm:pt>
    <dgm:pt modelId="{601AFEBD-623C-480C-BAB1-5D374A7C8475}" type="pres">
      <dgm:prSet presAssocID="{17F49F38-9443-445B-910F-3CA08EF39BA2}" presName="hierChild4" presStyleCnt="0"/>
      <dgm:spPr/>
    </dgm:pt>
    <dgm:pt modelId="{42A41A4B-8287-43A7-ABA9-7935CF4C4952}" type="pres">
      <dgm:prSet presAssocID="{17F49F38-9443-445B-910F-3CA08EF39BA2}" presName="hierChild5" presStyleCnt="0"/>
      <dgm:spPr/>
    </dgm:pt>
    <dgm:pt modelId="{919FC438-C966-4E1A-B8FA-895323A449E9}" type="pres">
      <dgm:prSet presAssocID="{4463B0AC-FC41-46FD-8C40-EFFD2A3D2144}" presName="Name37" presStyleLbl="parChTrans1D3" presStyleIdx="2" presStyleCnt="7"/>
      <dgm:spPr/>
    </dgm:pt>
    <dgm:pt modelId="{3700642E-D734-4D43-A31B-D18479AF28A1}" type="pres">
      <dgm:prSet presAssocID="{4C05D727-DC89-4AF4-BEA8-95751F014EFF}" presName="hierRoot2" presStyleCnt="0">
        <dgm:presLayoutVars>
          <dgm:hierBranch val="init"/>
        </dgm:presLayoutVars>
      </dgm:prSet>
      <dgm:spPr/>
    </dgm:pt>
    <dgm:pt modelId="{F4846287-D6A8-4DB6-A172-24AA502AB0F7}" type="pres">
      <dgm:prSet presAssocID="{4C05D727-DC89-4AF4-BEA8-95751F014EFF}" presName="rootComposite" presStyleCnt="0"/>
      <dgm:spPr/>
    </dgm:pt>
    <dgm:pt modelId="{2211C869-9E3C-4FF4-B90A-1273528CBF54}" type="pres">
      <dgm:prSet presAssocID="{4C05D727-DC89-4AF4-BEA8-95751F014EFF}" presName="rootText" presStyleLbl="node1" presStyleIdx="3" presStyleCnt="8">
        <dgm:presLayoutVars>
          <dgm:chMax/>
          <dgm:chPref val="3"/>
        </dgm:presLayoutVars>
      </dgm:prSet>
      <dgm:spPr/>
    </dgm:pt>
    <dgm:pt modelId="{9F7A0AFD-A0BA-40FE-A788-91307AD1AF5B}" type="pres">
      <dgm:prSet presAssocID="{4C05D727-DC89-4AF4-BEA8-95751F014EFF}" presName="titleText2" presStyleLbl="fgAcc1" presStyleIdx="3" presStyleCnt="8" custLinFactNeighborY="12383">
        <dgm:presLayoutVars>
          <dgm:chMax val="0"/>
          <dgm:chPref val="0"/>
        </dgm:presLayoutVars>
      </dgm:prSet>
      <dgm:spPr/>
    </dgm:pt>
    <dgm:pt modelId="{D312E6A2-59A2-44EC-855C-3311C216E6C5}" type="pres">
      <dgm:prSet presAssocID="{4C05D727-DC89-4AF4-BEA8-95751F014EFF}" presName="rootConnector" presStyleLbl="node3" presStyleIdx="0" presStyleCnt="0"/>
      <dgm:spPr/>
    </dgm:pt>
    <dgm:pt modelId="{2806FF46-004B-4F29-B7BA-521D18E86B6C}" type="pres">
      <dgm:prSet presAssocID="{4C05D727-DC89-4AF4-BEA8-95751F014EFF}" presName="hierChild4" presStyleCnt="0"/>
      <dgm:spPr/>
    </dgm:pt>
    <dgm:pt modelId="{903898F8-A47A-47CC-AD4C-EAE168F26BB6}" type="pres">
      <dgm:prSet presAssocID="{4C05D727-DC89-4AF4-BEA8-95751F014EFF}" presName="hierChild5" presStyleCnt="0"/>
      <dgm:spPr/>
    </dgm:pt>
    <dgm:pt modelId="{41EC46D5-C87C-40EE-8625-07A6D75BB94C}" type="pres">
      <dgm:prSet presAssocID="{57F5B80C-3F6D-4F73-A867-1E8C81464DEA}" presName="Name37" presStyleLbl="parChTrans1D3" presStyleIdx="3" presStyleCnt="7"/>
      <dgm:spPr/>
    </dgm:pt>
    <dgm:pt modelId="{0E8F9D0E-DBF5-408C-B0BE-71CFFE00828B}" type="pres">
      <dgm:prSet presAssocID="{6F38D182-FEE6-40F5-9ABC-4B1D4C2A8B93}" presName="hierRoot2" presStyleCnt="0">
        <dgm:presLayoutVars>
          <dgm:hierBranch val="init"/>
        </dgm:presLayoutVars>
      </dgm:prSet>
      <dgm:spPr/>
    </dgm:pt>
    <dgm:pt modelId="{C65AF4C1-828D-44E6-B07D-2BDE4D59B8A0}" type="pres">
      <dgm:prSet presAssocID="{6F38D182-FEE6-40F5-9ABC-4B1D4C2A8B93}" presName="rootComposite" presStyleCnt="0"/>
      <dgm:spPr/>
    </dgm:pt>
    <dgm:pt modelId="{E500DB6B-DFE8-4E6D-BB23-0F9C344FF074}" type="pres">
      <dgm:prSet presAssocID="{6F38D182-FEE6-40F5-9ABC-4B1D4C2A8B93}" presName="rootText" presStyleLbl="node1" presStyleIdx="4" presStyleCnt="8">
        <dgm:presLayoutVars>
          <dgm:chMax/>
          <dgm:chPref val="3"/>
        </dgm:presLayoutVars>
      </dgm:prSet>
      <dgm:spPr/>
    </dgm:pt>
    <dgm:pt modelId="{0FF35916-F956-4D0E-AA1A-0EA4FFB71905}" type="pres">
      <dgm:prSet presAssocID="{6F38D182-FEE6-40F5-9ABC-4B1D4C2A8B93}" presName="titleText2" presStyleLbl="fgAcc1" presStyleIdx="4" presStyleCnt="8">
        <dgm:presLayoutVars>
          <dgm:chMax val="0"/>
          <dgm:chPref val="0"/>
        </dgm:presLayoutVars>
      </dgm:prSet>
      <dgm:spPr/>
    </dgm:pt>
    <dgm:pt modelId="{694E6B47-BAE7-491D-9028-BB476A9AB272}" type="pres">
      <dgm:prSet presAssocID="{6F38D182-FEE6-40F5-9ABC-4B1D4C2A8B93}" presName="rootConnector" presStyleLbl="node3" presStyleIdx="0" presStyleCnt="0"/>
      <dgm:spPr/>
    </dgm:pt>
    <dgm:pt modelId="{1C20EFD7-2AED-4A5D-8ABF-0AAFD67FE3AB}" type="pres">
      <dgm:prSet presAssocID="{6F38D182-FEE6-40F5-9ABC-4B1D4C2A8B93}" presName="hierChild4" presStyleCnt="0"/>
      <dgm:spPr/>
    </dgm:pt>
    <dgm:pt modelId="{6C615863-D368-41FB-B9E4-B9B3A6A958C3}" type="pres">
      <dgm:prSet presAssocID="{6F38D182-FEE6-40F5-9ABC-4B1D4C2A8B93}" presName="hierChild5" presStyleCnt="0"/>
      <dgm:spPr/>
    </dgm:pt>
    <dgm:pt modelId="{EC67F5B1-B0EF-421B-A6EB-1D7AEE026E45}" type="pres">
      <dgm:prSet presAssocID="{871DF239-EC22-44D0-9B10-7B3BFCFB3107}" presName="Name37" presStyleLbl="parChTrans1D3" presStyleIdx="4" presStyleCnt="7"/>
      <dgm:spPr/>
    </dgm:pt>
    <dgm:pt modelId="{DCBF0BE5-02E3-45C2-B2A5-DC87D506D1A1}" type="pres">
      <dgm:prSet presAssocID="{63548C3D-EE61-4F28-971C-B0F502490C32}" presName="hierRoot2" presStyleCnt="0">
        <dgm:presLayoutVars>
          <dgm:hierBranch val="init"/>
        </dgm:presLayoutVars>
      </dgm:prSet>
      <dgm:spPr/>
    </dgm:pt>
    <dgm:pt modelId="{78580D26-A1F8-4699-82F9-46121ABBCCB7}" type="pres">
      <dgm:prSet presAssocID="{63548C3D-EE61-4F28-971C-B0F502490C32}" presName="rootComposite" presStyleCnt="0"/>
      <dgm:spPr/>
    </dgm:pt>
    <dgm:pt modelId="{779ECEE4-633A-4E69-9886-718998E85C91}" type="pres">
      <dgm:prSet presAssocID="{63548C3D-EE61-4F28-971C-B0F502490C32}" presName="rootText" presStyleLbl="node1" presStyleIdx="5" presStyleCnt="8">
        <dgm:presLayoutVars>
          <dgm:chMax/>
          <dgm:chPref val="3"/>
        </dgm:presLayoutVars>
      </dgm:prSet>
      <dgm:spPr/>
    </dgm:pt>
    <dgm:pt modelId="{F4042FD6-81B2-49E1-B32D-86468180753D}" type="pres">
      <dgm:prSet presAssocID="{63548C3D-EE61-4F28-971C-B0F502490C32}" presName="titleText2" presStyleLbl="fgAcc1" presStyleIdx="5" presStyleCnt="8">
        <dgm:presLayoutVars>
          <dgm:chMax val="0"/>
          <dgm:chPref val="0"/>
        </dgm:presLayoutVars>
      </dgm:prSet>
      <dgm:spPr/>
    </dgm:pt>
    <dgm:pt modelId="{3E424804-01EF-4924-8860-7332C1087BC4}" type="pres">
      <dgm:prSet presAssocID="{63548C3D-EE61-4F28-971C-B0F502490C32}" presName="rootConnector" presStyleLbl="node3" presStyleIdx="0" presStyleCnt="0"/>
      <dgm:spPr/>
    </dgm:pt>
    <dgm:pt modelId="{D318F317-1528-4928-A048-06CA10A493CD}" type="pres">
      <dgm:prSet presAssocID="{63548C3D-EE61-4F28-971C-B0F502490C32}" presName="hierChild4" presStyleCnt="0"/>
      <dgm:spPr/>
    </dgm:pt>
    <dgm:pt modelId="{F9B59B6C-4019-4B9B-BD36-2B65C830997B}" type="pres">
      <dgm:prSet presAssocID="{63548C3D-EE61-4F28-971C-B0F502490C32}" presName="hierChild5" presStyleCnt="0"/>
      <dgm:spPr/>
    </dgm:pt>
    <dgm:pt modelId="{23913FA5-4422-426E-80F8-F6213F246AA8}" type="pres">
      <dgm:prSet presAssocID="{8676AE51-EEE2-4B94-9F50-B01A8F3B1737}" presName="Name37" presStyleLbl="parChTrans1D3" presStyleIdx="5" presStyleCnt="7"/>
      <dgm:spPr/>
    </dgm:pt>
    <dgm:pt modelId="{5966CB56-99FB-4F3B-AA9D-F4C663AF792C}" type="pres">
      <dgm:prSet presAssocID="{2EBC56FF-3876-4417-9626-AA7054045947}" presName="hierRoot2" presStyleCnt="0">
        <dgm:presLayoutVars>
          <dgm:hierBranch val="init"/>
        </dgm:presLayoutVars>
      </dgm:prSet>
      <dgm:spPr/>
    </dgm:pt>
    <dgm:pt modelId="{20858DEE-D81D-4FAD-B09C-18873F89EC55}" type="pres">
      <dgm:prSet presAssocID="{2EBC56FF-3876-4417-9626-AA7054045947}" presName="rootComposite" presStyleCnt="0"/>
      <dgm:spPr/>
    </dgm:pt>
    <dgm:pt modelId="{E78EF039-6E0A-40B2-B5CF-8A7A462AAE3A}" type="pres">
      <dgm:prSet presAssocID="{2EBC56FF-3876-4417-9626-AA7054045947}" presName="rootText" presStyleLbl="node1" presStyleIdx="6" presStyleCnt="8">
        <dgm:presLayoutVars>
          <dgm:chMax/>
          <dgm:chPref val="3"/>
        </dgm:presLayoutVars>
      </dgm:prSet>
      <dgm:spPr/>
    </dgm:pt>
    <dgm:pt modelId="{EB9ABCD3-B45A-4385-9AB2-C6D0041AA573}" type="pres">
      <dgm:prSet presAssocID="{2EBC56FF-3876-4417-9626-AA7054045947}" presName="titleText2" presStyleLbl="fgAcc1" presStyleIdx="6" presStyleCnt="8">
        <dgm:presLayoutVars>
          <dgm:chMax val="0"/>
          <dgm:chPref val="0"/>
        </dgm:presLayoutVars>
      </dgm:prSet>
      <dgm:spPr/>
    </dgm:pt>
    <dgm:pt modelId="{DCB47664-B166-4347-878C-E94E801F3B56}" type="pres">
      <dgm:prSet presAssocID="{2EBC56FF-3876-4417-9626-AA7054045947}" presName="rootConnector" presStyleLbl="node3" presStyleIdx="0" presStyleCnt="0"/>
      <dgm:spPr/>
    </dgm:pt>
    <dgm:pt modelId="{472DA250-A7B5-4C79-9AD2-C0C45259351F}" type="pres">
      <dgm:prSet presAssocID="{2EBC56FF-3876-4417-9626-AA7054045947}" presName="hierChild4" presStyleCnt="0"/>
      <dgm:spPr/>
    </dgm:pt>
    <dgm:pt modelId="{B019CE27-9141-48E2-ABF1-CDA435E32E47}" type="pres">
      <dgm:prSet presAssocID="{2EBC56FF-3876-4417-9626-AA7054045947}" presName="hierChild5" presStyleCnt="0"/>
      <dgm:spPr/>
    </dgm:pt>
    <dgm:pt modelId="{B6FB71A7-8678-4482-A7DA-1E9031F271FF}" type="pres">
      <dgm:prSet presAssocID="{99C8DDED-22B7-4744-9FA4-222672227F72}" presName="Name37" presStyleLbl="parChTrans1D3" presStyleIdx="6" presStyleCnt="7"/>
      <dgm:spPr/>
    </dgm:pt>
    <dgm:pt modelId="{E925570F-FB90-4A2C-B01B-307CD76B7249}" type="pres">
      <dgm:prSet presAssocID="{2EAB3370-3123-4FD3-86CB-CC9EA99EAA1C}" presName="hierRoot2" presStyleCnt="0">
        <dgm:presLayoutVars>
          <dgm:hierBranch val="init"/>
        </dgm:presLayoutVars>
      </dgm:prSet>
      <dgm:spPr/>
    </dgm:pt>
    <dgm:pt modelId="{8952E7EB-11E9-4632-B1FE-9529442D1A6F}" type="pres">
      <dgm:prSet presAssocID="{2EAB3370-3123-4FD3-86CB-CC9EA99EAA1C}" presName="rootComposite" presStyleCnt="0"/>
      <dgm:spPr/>
    </dgm:pt>
    <dgm:pt modelId="{A08BCEC0-49EC-48C6-A7A1-0D6DE2929A83}" type="pres">
      <dgm:prSet presAssocID="{2EAB3370-3123-4FD3-86CB-CC9EA99EAA1C}" presName="rootText" presStyleLbl="node1" presStyleIdx="7" presStyleCnt="8">
        <dgm:presLayoutVars>
          <dgm:chMax/>
          <dgm:chPref val="3"/>
        </dgm:presLayoutVars>
      </dgm:prSet>
      <dgm:spPr/>
    </dgm:pt>
    <dgm:pt modelId="{BDF9E40D-24EC-4EAC-9879-48C76262F199}" type="pres">
      <dgm:prSet presAssocID="{2EAB3370-3123-4FD3-86CB-CC9EA99EAA1C}" presName="titleText2" presStyleLbl="fgAcc1" presStyleIdx="7" presStyleCnt="8">
        <dgm:presLayoutVars>
          <dgm:chMax val="0"/>
          <dgm:chPref val="0"/>
        </dgm:presLayoutVars>
      </dgm:prSet>
      <dgm:spPr/>
    </dgm:pt>
    <dgm:pt modelId="{C7C36F9B-B9C3-43C8-9612-B946339B518F}" type="pres">
      <dgm:prSet presAssocID="{2EAB3370-3123-4FD3-86CB-CC9EA99EAA1C}" presName="rootConnector" presStyleLbl="node3" presStyleIdx="0" presStyleCnt="0"/>
      <dgm:spPr/>
    </dgm:pt>
    <dgm:pt modelId="{22C3524C-A2F0-4373-AB35-3C8DD702B9E4}" type="pres">
      <dgm:prSet presAssocID="{2EAB3370-3123-4FD3-86CB-CC9EA99EAA1C}" presName="hierChild4" presStyleCnt="0"/>
      <dgm:spPr/>
    </dgm:pt>
    <dgm:pt modelId="{F32CD28D-1833-4608-8B0E-2E9F329364D5}" type="pres">
      <dgm:prSet presAssocID="{2EAB3370-3123-4FD3-86CB-CC9EA99EAA1C}" presName="hierChild5" presStyleCnt="0"/>
      <dgm:spPr/>
    </dgm:pt>
    <dgm:pt modelId="{76BECC6D-26E6-4EE0-BBE6-31CC76BDC9FD}" type="pres">
      <dgm:prSet presAssocID="{6EC83A1D-71B4-4DD4-81D1-DF7DB07E09A4}" presName="hierChild5" presStyleCnt="0"/>
      <dgm:spPr/>
    </dgm:pt>
    <dgm:pt modelId="{83829732-D8B7-4FF0-B724-6D6993BB2A3E}" type="pres">
      <dgm:prSet presAssocID="{48B8CD05-3A57-49E1-B588-CBE69765A17F}" presName="hierChild3" presStyleCnt="0"/>
      <dgm:spPr/>
    </dgm:pt>
  </dgm:ptLst>
  <dgm:cxnLst>
    <dgm:cxn modelId="{0E1AED08-F430-4A2D-B99B-1E418393513B}" srcId="{6EC83A1D-71B4-4DD4-81D1-DF7DB07E09A4}" destId="{63548C3D-EE61-4F28-971C-B0F502490C32}" srcOrd="4" destOrd="0" parTransId="{871DF239-EC22-44D0-9B10-7B3BFCFB3107}" sibTransId="{4DA6A60F-9CA8-4E54-824C-FF7DC7ED7705}"/>
    <dgm:cxn modelId="{AAF6130B-6375-4446-87CB-8793C1FEFBBB}" type="presOf" srcId="{2EBC56FF-3876-4417-9626-AA7054045947}" destId="{DCB47664-B166-4347-878C-E94E801F3B56}" srcOrd="1" destOrd="0" presId="urn:microsoft.com/office/officeart/2008/layout/NameandTitleOrganizationalChart"/>
    <dgm:cxn modelId="{5F09370D-42A3-4FAB-8D36-A91A77BF1E2C}" type="presOf" srcId="{0D241DDF-5CEC-4279-B9CE-BA224A140D60}" destId="{BDF9E40D-24EC-4EAC-9879-48C76262F199}" srcOrd="0" destOrd="0" presId="urn:microsoft.com/office/officeart/2008/layout/NameandTitleOrganizationalChart"/>
    <dgm:cxn modelId="{7092670D-FF6B-4FAA-A255-09A5400E3367}" type="presOf" srcId="{63548C3D-EE61-4F28-971C-B0F502490C32}" destId="{3E424804-01EF-4924-8860-7332C1087BC4}" srcOrd="1" destOrd="0" presId="urn:microsoft.com/office/officeart/2008/layout/NameandTitleOrganizationalChart"/>
    <dgm:cxn modelId="{BEFF8A11-7F2C-4A7A-9663-2F21B74E14FB}" srcId="{6EC83A1D-71B4-4DD4-81D1-DF7DB07E09A4}" destId="{2EBC56FF-3876-4417-9626-AA7054045947}" srcOrd="5" destOrd="0" parTransId="{8676AE51-EEE2-4B94-9F50-B01A8F3B1737}" sibTransId="{BF1B9875-9F39-4535-B04C-6DA493B00775}"/>
    <dgm:cxn modelId="{7B3A8712-E9CA-4F9C-99EC-758168571D97}" type="presOf" srcId="{871DF239-EC22-44D0-9B10-7B3BFCFB3107}" destId="{EC67F5B1-B0EF-421B-A6EB-1D7AEE026E45}" srcOrd="0" destOrd="0" presId="urn:microsoft.com/office/officeart/2008/layout/NameandTitleOrganizationalChart"/>
    <dgm:cxn modelId="{DC0E4E13-B5D3-4D76-BDD6-4558965886F7}" type="presOf" srcId="{8676AE51-EEE2-4B94-9F50-B01A8F3B1737}" destId="{23913FA5-4422-426E-80F8-F6213F246AA8}" srcOrd="0" destOrd="0" presId="urn:microsoft.com/office/officeart/2008/layout/NameandTitleOrganizationalChart"/>
    <dgm:cxn modelId="{8B6F6227-AF3A-414F-9700-7A6D07F9913F}" type="presOf" srcId="{2EAB3370-3123-4FD3-86CB-CC9EA99EAA1C}" destId="{A08BCEC0-49EC-48C6-A7A1-0D6DE2929A83}" srcOrd="0" destOrd="0" presId="urn:microsoft.com/office/officeart/2008/layout/NameandTitleOrganizationalChart"/>
    <dgm:cxn modelId="{08274427-AB43-41CF-B67F-FE5959BEEA21}" type="presOf" srcId="{2EAB3370-3123-4FD3-86CB-CC9EA99EAA1C}" destId="{C7C36F9B-B9C3-43C8-9612-B946339B518F}" srcOrd="1" destOrd="0" presId="urn:microsoft.com/office/officeart/2008/layout/NameandTitleOrganizationalChart"/>
    <dgm:cxn modelId="{4CDD6830-8878-4BB9-A890-2FC0B7B92C6C}" srcId="{6EC83A1D-71B4-4DD4-81D1-DF7DB07E09A4}" destId="{FC4CA76F-B02E-4166-9253-E8393E93A574}" srcOrd="0" destOrd="0" parTransId="{B54AD180-5673-4FE4-86F0-7A7E42E1DB27}" sibTransId="{B6F9F24E-5509-4368-9FAD-E51DC3FD6141}"/>
    <dgm:cxn modelId="{EC47F331-D6AA-40F8-8C60-100FF7D8A532}" type="presOf" srcId="{4C05D727-DC89-4AF4-BEA8-95751F014EFF}" destId="{2211C869-9E3C-4FF4-B90A-1273528CBF54}" srcOrd="0" destOrd="0" presId="urn:microsoft.com/office/officeart/2008/layout/NameandTitleOrganizationalChart"/>
    <dgm:cxn modelId="{6421D932-6D52-4FA3-825D-DA81A4760FC0}" type="presOf" srcId="{57F5B80C-3F6D-4F73-A867-1E8C81464DEA}" destId="{41EC46D5-C87C-40EE-8625-07A6D75BB94C}" srcOrd="0" destOrd="0" presId="urn:microsoft.com/office/officeart/2008/layout/NameandTitleOrganizationalChart"/>
    <dgm:cxn modelId="{0384B138-8963-435C-8DBB-74C7421FC08D}" type="presOf" srcId="{A9CDA0EA-3747-4F35-BABC-A843BEDE7FB8}" destId="{68956C70-2C00-4C7A-A36F-450980B9A0C1}" srcOrd="0" destOrd="0" presId="urn:microsoft.com/office/officeart/2008/layout/NameandTitleOrganizationalChart"/>
    <dgm:cxn modelId="{035AE63F-3A22-496F-B99F-DB9E4A581069}" type="presOf" srcId="{B54AD180-5673-4FE4-86F0-7A7E42E1DB27}" destId="{1C339EEB-3D16-48DA-A08A-56AE633F7405}" srcOrd="0" destOrd="0" presId="urn:microsoft.com/office/officeart/2008/layout/NameandTitleOrganizationalChart"/>
    <dgm:cxn modelId="{C57DF55D-6883-4B26-B201-20B225ECBCBE}" type="presOf" srcId="{FC4CA76F-B02E-4166-9253-E8393E93A574}" destId="{8551D764-D30E-45CF-B711-576438086C9C}" srcOrd="0" destOrd="0" presId="urn:microsoft.com/office/officeart/2008/layout/NameandTitleOrganizationalChart"/>
    <dgm:cxn modelId="{D412AF5F-E3B7-49C6-A5BC-9D8223DF45E7}" srcId="{6EC83A1D-71B4-4DD4-81D1-DF7DB07E09A4}" destId="{2EAB3370-3123-4FD3-86CB-CC9EA99EAA1C}" srcOrd="6" destOrd="0" parTransId="{99C8DDED-22B7-4744-9FA4-222672227F72}" sibTransId="{0D241DDF-5CEC-4279-B9CE-BA224A140D60}"/>
    <dgm:cxn modelId="{80149760-669B-4E7F-9067-EEF23EB6A9EB}" type="presOf" srcId="{BF1B9875-9F39-4535-B04C-6DA493B00775}" destId="{EB9ABCD3-B45A-4385-9AB2-C6D0041AA573}" srcOrd="0" destOrd="0" presId="urn:microsoft.com/office/officeart/2008/layout/NameandTitleOrganizationalChart"/>
    <dgm:cxn modelId="{3D019766-FB3C-4697-ACA2-FAC57304B2B7}" srcId="{6EC83A1D-71B4-4DD4-81D1-DF7DB07E09A4}" destId="{4C05D727-DC89-4AF4-BEA8-95751F014EFF}" srcOrd="2" destOrd="0" parTransId="{4463B0AC-FC41-46FD-8C40-EFFD2A3D2144}" sibTransId="{D2C44D9C-1820-43F8-A896-C1BE04EC8B63}"/>
    <dgm:cxn modelId="{57B18067-0C99-456A-A7C0-F4A95CA50C24}" type="presOf" srcId="{4463B0AC-FC41-46FD-8C40-EFFD2A3D2144}" destId="{919FC438-C966-4E1A-B8FA-895323A449E9}" srcOrd="0" destOrd="0" presId="urn:microsoft.com/office/officeart/2008/layout/NameandTitleOrganizationalChart"/>
    <dgm:cxn modelId="{6465814C-DDF3-421B-9FCB-A003C343DC61}" srcId="{6EC83A1D-71B4-4DD4-81D1-DF7DB07E09A4}" destId="{17F49F38-9443-445B-910F-3CA08EF39BA2}" srcOrd="1" destOrd="0" parTransId="{A23C55AF-CA39-4D59-9E42-82C2B6B94101}" sibTransId="{E0FCFCE6-4CA3-4FA6-82FC-DF62F463EC83}"/>
    <dgm:cxn modelId="{540D5C54-51A5-4957-A161-9B4560BC43C5}" type="presOf" srcId="{6F38D182-FEE6-40F5-9ABC-4B1D4C2A8B93}" destId="{E500DB6B-DFE8-4E6D-BB23-0F9C344FF074}" srcOrd="0" destOrd="0" presId="urn:microsoft.com/office/officeart/2008/layout/NameandTitleOrganizationalChart"/>
    <dgm:cxn modelId="{990F6657-60C7-484A-AB5E-8D31D6E33062}" type="presOf" srcId="{4C05D727-DC89-4AF4-BEA8-95751F014EFF}" destId="{D312E6A2-59A2-44EC-855C-3311C216E6C5}" srcOrd="1" destOrd="0" presId="urn:microsoft.com/office/officeart/2008/layout/NameandTitleOrganizationalChart"/>
    <dgm:cxn modelId="{43D28781-50E2-40AA-9ADA-124155E3A11E}" type="presOf" srcId="{D2C44D9C-1820-43F8-A896-C1BE04EC8B63}" destId="{9F7A0AFD-A0BA-40FE-A788-91307AD1AF5B}" srcOrd="0" destOrd="0" presId="urn:microsoft.com/office/officeart/2008/layout/NameandTitleOrganizationalChart"/>
    <dgm:cxn modelId="{D7C24E88-4A4B-4F09-85BD-2C483ED10A7F}" type="presOf" srcId="{63548C3D-EE61-4F28-971C-B0F502490C32}" destId="{779ECEE4-633A-4E69-9886-718998E85C91}" srcOrd="0" destOrd="0" presId="urn:microsoft.com/office/officeart/2008/layout/NameandTitleOrganizationalChart"/>
    <dgm:cxn modelId="{37435794-879B-4799-A770-257D9AAE9F3B}" type="presOf" srcId="{6F38D182-FEE6-40F5-9ABC-4B1D4C2A8B93}" destId="{694E6B47-BAE7-491D-9028-BB476A9AB272}" srcOrd="1" destOrd="0" presId="urn:microsoft.com/office/officeart/2008/layout/NameandTitleOrganizationalChart"/>
    <dgm:cxn modelId="{17CB9094-C172-4F59-89DC-AA8D042D6C7F}" type="presOf" srcId="{6EC83A1D-71B4-4DD4-81D1-DF7DB07E09A4}" destId="{882E9C22-CD24-4A5F-8DA0-0CC059773B29}" srcOrd="1" destOrd="0" presId="urn:microsoft.com/office/officeart/2008/layout/NameandTitleOrganizationalChart"/>
    <dgm:cxn modelId="{24227B9C-5EB0-40AC-9C23-79F6662F1E4B}" type="presOf" srcId="{B6F9F24E-5509-4368-9FAD-E51DC3FD6141}" destId="{E0C484B0-5047-49E3-9972-C32FFF506B07}" srcOrd="0" destOrd="0" presId="urn:microsoft.com/office/officeart/2008/layout/NameandTitleOrganizationalChart"/>
    <dgm:cxn modelId="{A178D99C-9E5A-4222-93BC-0B30C2DCC506}" type="presOf" srcId="{E9BDA938-14A9-4366-AAA7-15C677D88430}" destId="{9BF2558E-9C68-4780-8646-816E08F47702}" srcOrd="0" destOrd="0" presId="urn:microsoft.com/office/officeart/2008/layout/NameandTitleOrganizationalChart"/>
    <dgm:cxn modelId="{D8D2479D-3AF2-4DB0-BF9F-A80F007C3D93}" type="presOf" srcId="{6EC83A1D-71B4-4DD4-81D1-DF7DB07E09A4}" destId="{82902AB4-2157-4157-A4AF-DF4077B3FD2F}" srcOrd="0" destOrd="0" presId="urn:microsoft.com/office/officeart/2008/layout/NameandTitleOrganizationalChart"/>
    <dgm:cxn modelId="{DC571FA3-BB5F-427A-9470-C5275EC05507}" type="presOf" srcId="{F0622C04-6F35-44C8-A7B8-989695FABF69}" destId="{DC6D59E0-63C5-4F5F-9589-AD03369D84EF}" srcOrd="0" destOrd="0" presId="urn:microsoft.com/office/officeart/2008/layout/NameandTitleOrganizationalChart"/>
    <dgm:cxn modelId="{EF2172A9-5E04-437D-B8E9-6C5E3FE1CDE1}" type="presOf" srcId="{17F49F38-9443-445B-910F-3CA08EF39BA2}" destId="{A5C36035-4CB3-43DD-AFF1-9AEDDEA37700}" srcOrd="0" destOrd="0" presId="urn:microsoft.com/office/officeart/2008/layout/NameandTitleOrganizationalChart"/>
    <dgm:cxn modelId="{3CEF2FAD-7925-4979-A624-1E2EB6E755F8}" type="presOf" srcId="{4DA6A60F-9CA8-4E54-824C-FF7DC7ED7705}" destId="{F4042FD6-81B2-49E1-B32D-86468180753D}" srcOrd="0" destOrd="0" presId="urn:microsoft.com/office/officeart/2008/layout/NameandTitleOrganizationalChart"/>
    <dgm:cxn modelId="{BD906FB1-35D7-4258-8A2A-BE51A6183931}" type="presOf" srcId="{E7FDCA2C-D969-4AE1-9761-DA7A2D79474D}" destId="{C1317ED4-5140-4ED2-ABB8-D9894047CD2D}" srcOrd="0" destOrd="0" presId="urn:microsoft.com/office/officeart/2008/layout/NameandTitleOrganizationalChart"/>
    <dgm:cxn modelId="{B4660BB4-2BA0-46C4-B954-CE7EF12AF074}" type="presOf" srcId="{2EBC56FF-3876-4417-9626-AA7054045947}" destId="{E78EF039-6E0A-40B2-B5CF-8A7A462AAE3A}" srcOrd="0" destOrd="0" presId="urn:microsoft.com/office/officeart/2008/layout/NameandTitleOrganizationalChart"/>
    <dgm:cxn modelId="{656964B5-26F5-4CC8-B7B2-4613CAD945B8}" srcId="{6EC83A1D-71B4-4DD4-81D1-DF7DB07E09A4}" destId="{6F38D182-FEE6-40F5-9ABC-4B1D4C2A8B93}" srcOrd="3" destOrd="0" parTransId="{57F5B80C-3F6D-4F73-A867-1E8C81464DEA}" sibTransId="{9C1AA19B-050D-40F2-9806-6CF357E40FED}"/>
    <dgm:cxn modelId="{B872D7C4-9404-4B64-A4A4-F0055D370617}" type="presOf" srcId="{48B8CD05-3A57-49E1-B588-CBE69765A17F}" destId="{92DC7A55-C09C-4DB7-8742-CCB6F2E89E15}" srcOrd="1" destOrd="0" presId="urn:microsoft.com/office/officeart/2008/layout/NameandTitleOrganizationalChart"/>
    <dgm:cxn modelId="{D41CE2C8-1AF2-4ADF-9AF8-5AA3609A27B1}" type="presOf" srcId="{9C1AA19B-050D-40F2-9806-6CF357E40FED}" destId="{0FF35916-F956-4D0E-AA1A-0EA4FFB71905}" srcOrd="0" destOrd="0" presId="urn:microsoft.com/office/officeart/2008/layout/NameandTitleOrganizationalChart"/>
    <dgm:cxn modelId="{8902DBD0-A9AB-44EC-A21D-268EC2BED9BB}" srcId="{E7FDCA2C-D969-4AE1-9761-DA7A2D79474D}" destId="{48B8CD05-3A57-49E1-B588-CBE69765A17F}" srcOrd="0" destOrd="0" parTransId="{CA4D7C77-899D-42E9-8CD1-5B3D64AD727C}" sibTransId="{A9CDA0EA-3747-4F35-BABC-A843BEDE7FB8}"/>
    <dgm:cxn modelId="{BE1B8CD5-9F85-483C-94AA-BF98B70DDF71}" type="presOf" srcId="{48B8CD05-3A57-49E1-B588-CBE69765A17F}" destId="{3D1E325A-4AEA-4D67-8170-34E4F1F61E9B}" srcOrd="0" destOrd="0" presId="urn:microsoft.com/office/officeart/2008/layout/NameandTitleOrganizationalChart"/>
    <dgm:cxn modelId="{E1AE6EDA-2D45-418C-A8A2-71F9291317DC}" type="presOf" srcId="{17F49F38-9443-445B-910F-3CA08EF39BA2}" destId="{2F293773-AA80-4625-B67B-B29781DF67A1}" srcOrd="1" destOrd="0" presId="urn:microsoft.com/office/officeart/2008/layout/NameandTitleOrganizationalChart"/>
    <dgm:cxn modelId="{26796DDD-1BDF-4260-992D-031B7FE3FC3E}" type="presOf" srcId="{E0FCFCE6-4CA3-4FA6-82FC-DF62F463EC83}" destId="{2B7A08F2-B6B4-4E6B-AB9E-23A16769C9AA}" srcOrd="0" destOrd="0" presId="urn:microsoft.com/office/officeart/2008/layout/NameandTitleOrganizationalChart"/>
    <dgm:cxn modelId="{AC0E05E9-E9C8-4AE3-93E9-FC8F906378D0}" type="presOf" srcId="{FC4CA76F-B02E-4166-9253-E8393E93A574}" destId="{304C0AF1-0502-4011-B401-21FB0B5A1774}" srcOrd="1" destOrd="0" presId="urn:microsoft.com/office/officeart/2008/layout/NameandTitleOrganizationalChart"/>
    <dgm:cxn modelId="{6B779CF0-5BFF-4E4A-B5F3-E2573CB8676E}" type="presOf" srcId="{A23C55AF-CA39-4D59-9E42-82C2B6B94101}" destId="{A711824C-6A1E-4931-A373-3AF9D94C248B}" srcOrd="0" destOrd="0" presId="urn:microsoft.com/office/officeart/2008/layout/NameandTitleOrganizationalChart"/>
    <dgm:cxn modelId="{E43984FE-64C5-40AF-8FFD-63925F0F3F6B}" srcId="{48B8CD05-3A57-49E1-B588-CBE69765A17F}" destId="{6EC83A1D-71B4-4DD4-81D1-DF7DB07E09A4}" srcOrd="0" destOrd="0" parTransId="{E9BDA938-14A9-4366-AAA7-15C677D88430}" sibTransId="{F0622C04-6F35-44C8-A7B8-989695FABF69}"/>
    <dgm:cxn modelId="{2F8FD8FF-6EA0-4068-8EF0-EB002816D135}" type="presOf" srcId="{99C8DDED-22B7-4744-9FA4-222672227F72}" destId="{B6FB71A7-8678-4482-A7DA-1E9031F271FF}" srcOrd="0" destOrd="0" presId="urn:microsoft.com/office/officeart/2008/layout/NameandTitleOrganizationalChart"/>
    <dgm:cxn modelId="{B7690D39-2A38-4FB9-ABDB-C7E7635AF61F}" type="presParOf" srcId="{C1317ED4-5140-4ED2-ABB8-D9894047CD2D}" destId="{8B664F45-C6BF-489C-8FE9-8D9CB22A0285}" srcOrd="0" destOrd="0" presId="urn:microsoft.com/office/officeart/2008/layout/NameandTitleOrganizationalChart"/>
    <dgm:cxn modelId="{57F088B0-F97D-43F7-B039-233DFDC26A5D}" type="presParOf" srcId="{8B664F45-C6BF-489C-8FE9-8D9CB22A0285}" destId="{055F2AC7-B111-4164-8984-AD6B932CB690}" srcOrd="0" destOrd="0" presId="urn:microsoft.com/office/officeart/2008/layout/NameandTitleOrganizationalChart"/>
    <dgm:cxn modelId="{012626B6-C953-4BB0-BE1D-80477BB15C1D}" type="presParOf" srcId="{055F2AC7-B111-4164-8984-AD6B932CB690}" destId="{3D1E325A-4AEA-4D67-8170-34E4F1F61E9B}" srcOrd="0" destOrd="0" presId="urn:microsoft.com/office/officeart/2008/layout/NameandTitleOrganizationalChart"/>
    <dgm:cxn modelId="{F772A334-C9D0-40A2-B2CB-1BF74FF2DA9F}" type="presParOf" srcId="{055F2AC7-B111-4164-8984-AD6B932CB690}" destId="{68956C70-2C00-4C7A-A36F-450980B9A0C1}" srcOrd="1" destOrd="0" presId="urn:microsoft.com/office/officeart/2008/layout/NameandTitleOrganizationalChart"/>
    <dgm:cxn modelId="{766B5822-8011-454A-A931-45F18BE02AB1}" type="presParOf" srcId="{055F2AC7-B111-4164-8984-AD6B932CB690}" destId="{92DC7A55-C09C-4DB7-8742-CCB6F2E89E15}" srcOrd="2" destOrd="0" presId="urn:microsoft.com/office/officeart/2008/layout/NameandTitleOrganizationalChart"/>
    <dgm:cxn modelId="{5285849B-F048-4560-849C-ACC4DD57768D}" type="presParOf" srcId="{8B664F45-C6BF-489C-8FE9-8D9CB22A0285}" destId="{078C6864-B5C0-4868-A8BC-7EA018E47813}" srcOrd="1" destOrd="0" presId="urn:microsoft.com/office/officeart/2008/layout/NameandTitleOrganizationalChart"/>
    <dgm:cxn modelId="{B29F249E-4B59-42AF-8D14-860CD5EC0310}" type="presParOf" srcId="{078C6864-B5C0-4868-A8BC-7EA018E47813}" destId="{9BF2558E-9C68-4780-8646-816E08F47702}" srcOrd="0" destOrd="0" presId="urn:microsoft.com/office/officeart/2008/layout/NameandTitleOrganizationalChart"/>
    <dgm:cxn modelId="{A1AAC2BE-0CCB-4D14-9C6D-E7598BF23F66}" type="presParOf" srcId="{078C6864-B5C0-4868-A8BC-7EA018E47813}" destId="{6CA95D80-A931-4F69-8F00-F4593796120C}" srcOrd="1" destOrd="0" presId="urn:microsoft.com/office/officeart/2008/layout/NameandTitleOrganizationalChart"/>
    <dgm:cxn modelId="{4AF4C68D-F17A-486A-9029-25613EB7C612}" type="presParOf" srcId="{6CA95D80-A931-4F69-8F00-F4593796120C}" destId="{22A6C272-CC59-4196-9949-D5F345ACC583}" srcOrd="0" destOrd="0" presId="urn:microsoft.com/office/officeart/2008/layout/NameandTitleOrganizationalChart"/>
    <dgm:cxn modelId="{A62B7B23-76C9-42EE-9C3D-E0BBF9B8438E}" type="presParOf" srcId="{22A6C272-CC59-4196-9949-D5F345ACC583}" destId="{82902AB4-2157-4157-A4AF-DF4077B3FD2F}" srcOrd="0" destOrd="0" presId="urn:microsoft.com/office/officeart/2008/layout/NameandTitleOrganizationalChart"/>
    <dgm:cxn modelId="{01B07FEA-3F05-4192-8BFF-B7822DE1C8CA}" type="presParOf" srcId="{22A6C272-CC59-4196-9949-D5F345ACC583}" destId="{DC6D59E0-63C5-4F5F-9589-AD03369D84EF}" srcOrd="1" destOrd="0" presId="urn:microsoft.com/office/officeart/2008/layout/NameandTitleOrganizationalChart"/>
    <dgm:cxn modelId="{3F715C65-13AB-4631-9612-2CCB00FC6C83}" type="presParOf" srcId="{22A6C272-CC59-4196-9949-D5F345ACC583}" destId="{882E9C22-CD24-4A5F-8DA0-0CC059773B29}" srcOrd="2" destOrd="0" presId="urn:microsoft.com/office/officeart/2008/layout/NameandTitleOrganizationalChart"/>
    <dgm:cxn modelId="{2ABCAEBB-C40C-44A7-8211-606741D116F6}" type="presParOf" srcId="{6CA95D80-A931-4F69-8F00-F4593796120C}" destId="{4FFB82F4-4478-4DFC-ADCB-646419F318CA}" srcOrd="1" destOrd="0" presId="urn:microsoft.com/office/officeart/2008/layout/NameandTitleOrganizationalChart"/>
    <dgm:cxn modelId="{0886769C-809A-4573-9B96-1C0FC82A5A91}" type="presParOf" srcId="{4FFB82F4-4478-4DFC-ADCB-646419F318CA}" destId="{1C339EEB-3D16-48DA-A08A-56AE633F7405}" srcOrd="0" destOrd="0" presId="urn:microsoft.com/office/officeart/2008/layout/NameandTitleOrganizationalChart"/>
    <dgm:cxn modelId="{B388B05D-4FE7-49DF-B837-28719FA2BB7A}" type="presParOf" srcId="{4FFB82F4-4478-4DFC-ADCB-646419F318CA}" destId="{151FABD8-66C9-4F87-89F5-D72894320D9F}" srcOrd="1" destOrd="0" presId="urn:microsoft.com/office/officeart/2008/layout/NameandTitleOrganizationalChart"/>
    <dgm:cxn modelId="{DB53F9D4-73F3-46FC-BF61-24F95E0DC535}" type="presParOf" srcId="{151FABD8-66C9-4F87-89F5-D72894320D9F}" destId="{68742810-81F4-43FC-847A-4B001F961837}" srcOrd="0" destOrd="0" presId="urn:microsoft.com/office/officeart/2008/layout/NameandTitleOrganizationalChart"/>
    <dgm:cxn modelId="{C5E65DCB-F6C6-4B14-A4DE-F919B5FBEFD5}" type="presParOf" srcId="{68742810-81F4-43FC-847A-4B001F961837}" destId="{8551D764-D30E-45CF-B711-576438086C9C}" srcOrd="0" destOrd="0" presId="urn:microsoft.com/office/officeart/2008/layout/NameandTitleOrganizationalChart"/>
    <dgm:cxn modelId="{8B6E42D0-C341-4D60-BF58-BC3ADE2673EB}" type="presParOf" srcId="{68742810-81F4-43FC-847A-4B001F961837}" destId="{E0C484B0-5047-49E3-9972-C32FFF506B07}" srcOrd="1" destOrd="0" presId="urn:microsoft.com/office/officeart/2008/layout/NameandTitleOrganizationalChart"/>
    <dgm:cxn modelId="{9BC95543-B1AC-4A30-AF20-84F3584A31D0}" type="presParOf" srcId="{68742810-81F4-43FC-847A-4B001F961837}" destId="{304C0AF1-0502-4011-B401-21FB0B5A1774}" srcOrd="2" destOrd="0" presId="urn:microsoft.com/office/officeart/2008/layout/NameandTitleOrganizationalChart"/>
    <dgm:cxn modelId="{7F540986-DCB2-45D5-A822-4948C169825F}" type="presParOf" srcId="{151FABD8-66C9-4F87-89F5-D72894320D9F}" destId="{4E55BC31-AE4B-4BF4-A240-965AAAE6FCBB}" srcOrd="1" destOrd="0" presId="urn:microsoft.com/office/officeart/2008/layout/NameandTitleOrganizationalChart"/>
    <dgm:cxn modelId="{ECAA46A8-14F4-4C2D-B944-337EF525A6E0}" type="presParOf" srcId="{151FABD8-66C9-4F87-89F5-D72894320D9F}" destId="{90AE4F3A-39AA-41CE-9764-40E58D11B921}" srcOrd="2" destOrd="0" presId="urn:microsoft.com/office/officeart/2008/layout/NameandTitleOrganizationalChart"/>
    <dgm:cxn modelId="{1201B2EA-93B1-4DE5-B5FB-68F5BFA6E098}" type="presParOf" srcId="{4FFB82F4-4478-4DFC-ADCB-646419F318CA}" destId="{A711824C-6A1E-4931-A373-3AF9D94C248B}" srcOrd="2" destOrd="0" presId="urn:microsoft.com/office/officeart/2008/layout/NameandTitleOrganizationalChart"/>
    <dgm:cxn modelId="{45A76231-6660-4AEA-AADC-B9510ED8D0F2}" type="presParOf" srcId="{4FFB82F4-4478-4DFC-ADCB-646419F318CA}" destId="{344BCD6F-3289-4F0F-8329-249623A3E046}" srcOrd="3" destOrd="0" presId="urn:microsoft.com/office/officeart/2008/layout/NameandTitleOrganizationalChart"/>
    <dgm:cxn modelId="{4463AC5B-B8E9-444E-A6A9-CBED94C59890}" type="presParOf" srcId="{344BCD6F-3289-4F0F-8329-249623A3E046}" destId="{9605A17A-F170-445C-81CE-BDF8595AA71D}" srcOrd="0" destOrd="0" presId="urn:microsoft.com/office/officeart/2008/layout/NameandTitleOrganizationalChart"/>
    <dgm:cxn modelId="{F45D9F6E-1F10-4F28-BE2F-ED270F97DC25}" type="presParOf" srcId="{9605A17A-F170-445C-81CE-BDF8595AA71D}" destId="{A5C36035-4CB3-43DD-AFF1-9AEDDEA37700}" srcOrd="0" destOrd="0" presId="urn:microsoft.com/office/officeart/2008/layout/NameandTitleOrganizationalChart"/>
    <dgm:cxn modelId="{692389B0-7641-418C-929E-68194F88CCEA}" type="presParOf" srcId="{9605A17A-F170-445C-81CE-BDF8595AA71D}" destId="{2B7A08F2-B6B4-4E6B-AB9E-23A16769C9AA}" srcOrd="1" destOrd="0" presId="urn:microsoft.com/office/officeart/2008/layout/NameandTitleOrganizationalChart"/>
    <dgm:cxn modelId="{F9047459-413A-4411-9967-BB6D78307952}" type="presParOf" srcId="{9605A17A-F170-445C-81CE-BDF8595AA71D}" destId="{2F293773-AA80-4625-B67B-B29781DF67A1}" srcOrd="2" destOrd="0" presId="urn:microsoft.com/office/officeart/2008/layout/NameandTitleOrganizationalChart"/>
    <dgm:cxn modelId="{D1C8AAA2-B2B5-4E88-9A13-53A1C22726A1}" type="presParOf" srcId="{344BCD6F-3289-4F0F-8329-249623A3E046}" destId="{601AFEBD-623C-480C-BAB1-5D374A7C8475}" srcOrd="1" destOrd="0" presId="urn:microsoft.com/office/officeart/2008/layout/NameandTitleOrganizationalChart"/>
    <dgm:cxn modelId="{7826DECF-F2DE-47E1-98AF-6898F535610A}" type="presParOf" srcId="{344BCD6F-3289-4F0F-8329-249623A3E046}" destId="{42A41A4B-8287-43A7-ABA9-7935CF4C4952}" srcOrd="2" destOrd="0" presId="urn:microsoft.com/office/officeart/2008/layout/NameandTitleOrganizationalChart"/>
    <dgm:cxn modelId="{1C7B3F19-12CA-45FC-B472-17680BFDC9A0}" type="presParOf" srcId="{4FFB82F4-4478-4DFC-ADCB-646419F318CA}" destId="{919FC438-C966-4E1A-B8FA-895323A449E9}" srcOrd="4" destOrd="0" presId="urn:microsoft.com/office/officeart/2008/layout/NameandTitleOrganizationalChart"/>
    <dgm:cxn modelId="{EC26619F-F965-40F2-91EC-D6B8FABCAA91}" type="presParOf" srcId="{4FFB82F4-4478-4DFC-ADCB-646419F318CA}" destId="{3700642E-D734-4D43-A31B-D18479AF28A1}" srcOrd="5" destOrd="0" presId="urn:microsoft.com/office/officeart/2008/layout/NameandTitleOrganizationalChart"/>
    <dgm:cxn modelId="{11A4C6AE-F791-4976-BCF4-4E3FC0D14439}" type="presParOf" srcId="{3700642E-D734-4D43-A31B-D18479AF28A1}" destId="{F4846287-D6A8-4DB6-A172-24AA502AB0F7}" srcOrd="0" destOrd="0" presId="urn:microsoft.com/office/officeart/2008/layout/NameandTitleOrganizationalChart"/>
    <dgm:cxn modelId="{2C243EC8-9163-433C-AFDD-DAC502631413}" type="presParOf" srcId="{F4846287-D6A8-4DB6-A172-24AA502AB0F7}" destId="{2211C869-9E3C-4FF4-B90A-1273528CBF54}" srcOrd="0" destOrd="0" presId="urn:microsoft.com/office/officeart/2008/layout/NameandTitleOrganizationalChart"/>
    <dgm:cxn modelId="{7D1ABDF9-0BCA-4B6F-8CF6-D75EA7803D27}" type="presParOf" srcId="{F4846287-D6A8-4DB6-A172-24AA502AB0F7}" destId="{9F7A0AFD-A0BA-40FE-A788-91307AD1AF5B}" srcOrd="1" destOrd="0" presId="urn:microsoft.com/office/officeart/2008/layout/NameandTitleOrganizationalChart"/>
    <dgm:cxn modelId="{330DE265-5581-4354-BEC6-462DD351E6BA}" type="presParOf" srcId="{F4846287-D6A8-4DB6-A172-24AA502AB0F7}" destId="{D312E6A2-59A2-44EC-855C-3311C216E6C5}" srcOrd="2" destOrd="0" presId="urn:microsoft.com/office/officeart/2008/layout/NameandTitleOrganizationalChart"/>
    <dgm:cxn modelId="{ABEC23F0-717B-43CD-A8EA-1F476C8A63BB}" type="presParOf" srcId="{3700642E-D734-4D43-A31B-D18479AF28A1}" destId="{2806FF46-004B-4F29-B7BA-521D18E86B6C}" srcOrd="1" destOrd="0" presId="urn:microsoft.com/office/officeart/2008/layout/NameandTitleOrganizationalChart"/>
    <dgm:cxn modelId="{36F7C9DB-3E4A-462D-BC9D-848C665F4E9C}" type="presParOf" srcId="{3700642E-D734-4D43-A31B-D18479AF28A1}" destId="{903898F8-A47A-47CC-AD4C-EAE168F26BB6}" srcOrd="2" destOrd="0" presId="urn:microsoft.com/office/officeart/2008/layout/NameandTitleOrganizationalChart"/>
    <dgm:cxn modelId="{B5F5CCE9-0B16-433A-B1CE-CBF56A11BFA0}" type="presParOf" srcId="{4FFB82F4-4478-4DFC-ADCB-646419F318CA}" destId="{41EC46D5-C87C-40EE-8625-07A6D75BB94C}" srcOrd="6" destOrd="0" presId="urn:microsoft.com/office/officeart/2008/layout/NameandTitleOrganizationalChart"/>
    <dgm:cxn modelId="{CAD37194-62BB-4901-82A4-483E65481AF6}" type="presParOf" srcId="{4FFB82F4-4478-4DFC-ADCB-646419F318CA}" destId="{0E8F9D0E-DBF5-408C-B0BE-71CFFE00828B}" srcOrd="7" destOrd="0" presId="urn:microsoft.com/office/officeart/2008/layout/NameandTitleOrganizationalChart"/>
    <dgm:cxn modelId="{9B2F950C-32B2-4126-8C0B-020031401D88}" type="presParOf" srcId="{0E8F9D0E-DBF5-408C-B0BE-71CFFE00828B}" destId="{C65AF4C1-828D-44E6-B07D-2BDE4D59B8A0}" srcOrd="0" destOrd="0" presId="urn:microsoft.com/office/officeart/2008/layout/NameandTitleOrganizationalChart"/>
    <dgm:cxn modelId="{73D742EE-F225-4941-B890-6B3DBA86CB78}" type="presParOf" srcId="{C65AF4C1-828D-44E6-B07D-2BDE4D59B8A0}" destId="{E500DB6B-DFE8-4E6D-BB23-0F9C344FF074}" srcOrd="0" destOrd="0" presId="urn:microsoft.com/office/officeart/2008/layout/NameandTitleOrganizationalChart"/>
    <dgm:cxn modelId="{89DFC0CB-9F7B-4C5D-AE71-F69CD76B3F71}" type="presParOf" srcId="{C65AF4C1-828D-44E6-B07D-2BDE4D59B8A0}" destId="{0FF35916-F956-4D0E-AA1A-0EA4FFB71905}" srcOrd="1" destOrd="0" presId="urn:microsoft.com/office/officeart/2008/layout/NameandTitleOrganizationalChart"/>
    <dgm:cxn modelId="{1EE0C2E1-6041-44CE-AF02-51FE065D0653}" type="presParOf" srcId="{C65AF4C1-828D-44E6-B07D-2BDE4D59B8A0}" destId="{694E6B47-BAE7-491D-9028-BB476A9AB272}" srcOrd="2" destOrd="0" presId="urn:microsoft.com/office/officeart/2008/layout/NameandTitleOrganizationalChart"/>
    <dgm:cxn modelId="{D8EFD9AC-B28B-4F10-902B-A8FFEFBEA47C}" type="presParOf" srcId="{0E8F9D0E-DBF5-408C-B0BE-71CFFE00828B}" destId="{1C20EFD7-2AED-4A5D-8ABF-0AAFD67FE3AB}" srcOrd="1" destOrd="0" presId="urn:microsoft.com/office/officeart/2008/layout/NameandTitleOrganizationalChart"/>
    <dgm:cxn modelId="{650F2890-FEE9-4E88-AF6D-20F2F21FA7B8}" type="presParOf" srcId="{0E8F9D0E-DBF5-408C-B0BE-71CFFE00828B}" destId="{6C615863-D368-41FB-B9E4-B9B3A6A958C3}" srcOrd="2" destOrd="0" presId="urn:microsoft.com/office/officeart/2008/layout/NameandTitleOrganizationalChart"/>
    <dgm:cxn modelId="{D7EE2133-8790-4D23-8788-6E3C9F8C3095}" type="presParOf" srcId="{4FFB82F4-4478-4DFC-ADCB-646419F318CA}" destId="{EC67F5B1-B0EF-421B-A6EB-1D7AEE026E45}" srcOrd="8" destOrd="0" presId="urn:microsoft.com/office/officeart/2008/layout/NameandTitleOrganizationalChart"/>
    <dgm:cxn modelId="{C822A94E-2344-4B37-AD1F-AAD86538BB81}" type="presParOf" srcId="{4FFB82F4-4478-4DFC-ADCB-646419F318CA}" destId="{DCBF0BE5-02E3-45C2-B2A5-DC87D506D1A1}" srcOrd="9" destOrd="0" presId="urn:microsoft.com/office/officeart/2008/layout/NameandTitleOrganizationalChart"/>
    <dgm:cxn modelId="{EA606B60-AEE4-4753-94AA-73D718FE39B9}" type="presParOf" srcId="{DCBF0BE5-02E3-45C2-B2A5-DC87D506D1A1}" destId="{78580D26-A1F8-4699-82F9-46121ABBCCB7}" srcOrd="0" destOrd="0" presId="urn:microsoft.com/office/officeart/2008/layout/NameandTitleOrganizationalChart"/>
    <dgm:cxn modelId="{CEF00732-E25C-4FFE-A5CF-72A833E1C544}" type="presParOf" srcId="{78580D26-A1F8-4699-82F9-46121ABBCCB7}" destId="{779ECEE4-633A-4E69-9886-718998E85C91}" srcOrd="0" destOrd="0" presId="urn:microsoft.com/office/officeart/2008/layout/NameandTitleOrganizationalChart"/>
    <dgm:cxn modelId="{43F23AA5-C597-43E2-B945-52FC734E1247}" type="presParOf" srcId="{78580D26-A1F8-4699-82F9-46121ABBCCB7}" destId="{F4042FD6-81B2-49E1-B32D-86468180753D}" srcOrd="1" destOrd="0" presId="urn:microsoft.com/office/officeart/2008/layout/NameandTitleOrganizationalChart"/>
    <dgm:cxn modelId="{0AD25BBB-8BE8-4166-A43E-0F46825DBC42}" type="presParOf" srcId="{78580D26-A1F8-4699-82F9-46121ABBCCB7}" destId="{3E424804-01EF-4924-8860-7332C1087BC4}" srcOrd="2" destOrd="0" presId="urn:microsoft.com/office/officeart/2008/layout/NameandTitleOrganizationalChart"/>
    <dgm:cxn modelId="{5C077D12-678D-4218-A00A-73F7815743DB}" type="presParOf" srcId="{DCBF0BE5-02E3-45C2-B2A5-DC87D506D1A1}" destId="{D318F317-1528-4928-A048-06CA10A493CD}" srcOrd="1" destOrd="0" presId="urn:microsoft.com/office/officeart/2008/layout/NameandTitleOrganizationalChart"/>
    <dgm:cxn modelId="{0AA3487B-3DD8-4E19-B1E6-CB481315F3D9}" type="presParOf" srcId="{DCBF0BE5-02E3-45C2-B2A5-DC87D506D1A1}" destId="{F9B59B6C-4019-4B9B-BD36-2B65C830997B}" srcOrd="2" destOrd="0" presId="urn:microsoft.com/office/officeart/2008/layout/NameandTitleOrganizationalChart"/>
    <dgm:cxn modelId="{80784E0C-5BA8-42E1-9EB8-6E3B2650F7A8}" type="presParOf" srcId="{4FFB82F4-4478-4DFC-ADCB-646419F318CA}" destId="{23913FA5-4422-426E-80F8-F6213F246AA8}" srcOrd="10" destOrd="0" presId="urn:microsoft.com/office/officeart/2008/layout/NameandTitleOrganizationalChart"/>
    <dgm:cxn modelId="{6396B5BC-D67A-41B3-8BB9-CFAFADDB330E}" type="presParOf" srcId="{4FFB82F4-4478-4DFC-ADCB-646419F318CA}" destId="{5966CB56-99FB-4F3B-AA9D-F4C663AF792C}" srcOrd="11" destOrd="0" presId="urn:microsoft.com/office/officeart/2008/layout/NameandTitleOrganizationalChart"/>
    <dgm:cxn modelId="{8596AEB7-1434-462E-907E-0AA303F242BA}" type="presParOf" srcId="{5966CB56-99FB-4F3B-AA9D-F4C663AF792C}" destId="{20858DEE-D81D-4FAD-B09C-18873F89EC55}" srcOrd="0" destOrd="0" presId="urn:microsoft.com/office/officeart/2008/layout/NameandTitleOrganizationalChart"/>
    <dgm:cxn modelId="{13A95726-19C6-4F32-9781-748E1C0AC1A4}" type="presParOf" srcId="{20858DEE-D81D-4FAD-B09C-18873F89EC55}" destId="{E78EF039-6E0A-40B2-B5CF-8A7A462AAE3A}" srcOrd="0" destOrd="0" presId="urn:microsoft.com/office/officeart/2008/layout/NameandTitleOrganizationalChart"/>
    <dgm:cxn modelId="{D31E37E2-6291-4BB9-A33E-72E4EB2D17F9}" type="presParOf" srcId="{20858DEE-D81D-4FAD-B09C-18873F89EC55}" destId="{EB9ABCD3-B45A-4385-9AB2-C6D0041AA573}" srcOrd="1" destOrd="0" presId="urn:microsoft.com/office/officeart/2008/layout/NameandTitleOrganizationalChart"/>
    <dgm:cxn modelId="{5ED6AAA1-EC24-419B-9677-77D0913425DC}" type="presParOf" srcId="{20858DEE-D81D-4FAD-B09C-18873F89EC55}" destId="{DCB47664-B166-4347-878C-E94E801F3B56}" srcOrd="2" destOrd="0" presId="urn:microsoft.com/office/officeart/2008/layout/NameandTitleOrganizationalChart"/>
    <dgm:cxn modelId="{BD253A84-D557-4229-9917-5980FFBE0DCA}" type="presParOf" srcId="{5966CB56-99FB-4F3B-AA9D-F4C663AF792C}" destId="{472DA250-A7B5-4C79-9AD2-C0C45259351F}" srcOrd="1" destOrd="0" presId="urn:microsoft.com/office/officeart/2008/layout/NameandTitleOrganizationalChart"/>
    <dgm:cxn modelId="{BF47D395-E7FB-41E5-AE7F-2D6E00AF93F9}" type="presParOf" srcId="{5966CB56-99FB-4F3B-AA9D-F4C663AF792C}" destId="{B019CE27-9141-48E2-ABF1-CDA435E32E47}" srcOrd="2" destOrd="0" presId="urn:microsoft.com/office/officeart/2008/layout/NameandTitleOrganizationalChart"/>
    <dgm:cxn modelId="{BE8B610A-6980-43BF-9A4C-BFF144EFF861}" type="presParOf" srcId="{4FFB82F4-4478-4DFC-ADCB-646419F318CA}" destId="{B6FB71A7-8678-4482-A7DA-1E9031F271FF}" srcOrd="12" destOrd="0" presId="urn:microsoft.com/office/officeart/2008/layout/NameandTitleOrganizationalChart"/>
    <dgm:cxn modelId="{8A9982A9-866B-4114-B082-FA2A93C7081B}" type="presParOf" srcId="{4FFB82F4-4478-4DFC-ADCB-646419F318CA}" destId="{E925570F-FB90-4A2C-B01B-307CD76B7249}" srcOrd="13" destOrd="0" presId="urn:microsoft.com/office/officeart/2008/layout/NameandTitleOrganizationalChart"/>
    <dgm:cxn modelId="{05A28B7A-7FF6-4BAC-B987-A4894BB5155C}" type="presParOf" srcId="{E925570F-FB90-4A2C-B01B-307CD76B7249}" destId="{8952E7EB-11E9-4632-B1FE-9529442D1A6F}" srcOrd="0" destOrd="0" presId="urn:microsoft.com/office/officeart/2008/layout/NameandTitleOrganizationalChart"/>
    <dgm:cxn modelId="{C67BB98A-2CE6-442C-83FD-47ACC896A11B}" type="presParOf" srcId="{8952E7EB-11E9-4632-B1FE-9529442D1A6F}" destId="{A08BCEC0-49EC-48C6-A7A1-0D6DE2929A83}" srcOrd="0" destOrd="0" presId="urn:microsoft.com/office/officeart/2008/layout/NameandTitleOrganizationalChart"/>
    <dgm:cxn modelId="{1CC2672D-3A03-4026-A584-4EDFFA1A2A32}" type="presParOf" srcId="{8952E7EB-11E9-4632-B1FE-9529442D1A6F}" destId="{BDF9E40D-24EC-4EAC-9879-48C76262F199}" srcOrd="1" destOrd="0" presId="urn:microsoft.com/office/officeart/2008/layout/NameandTitleOrganizationalChart"/>
    <dgm:cxn modelId="{942F3C73-758B-40A5-83CB-8D39EBCCC562}" type="presParOf" srcId="{8952E7EB-11E9-4632-B1FE-9529442D1A6F}" destId="{C7C36F9B-B9C3-43C8-9612-B946339B518F}" srcOrd="2" destOrd="0" presId="urn:microsoft.com/office/officeart/2008/layout/NameandTitleOrganizationalChart"/>
    <dgm:cxn modelId="{33983860-190A-4613-9B3E-44C24628E077}" type="presParOf" srcId="{E925570F-FB90-4A2C-B01B-307CD76B7249}" destId="{22C3524C-A2F0-4373-AB35-3C8DD702B9E4}" srcOrd="1" destOrd="0" presId="urn:microsoft.com/office/officeart/2008/layout/NameandTitleOrganizationalChart"/>
    <dgm:cxn modelId="{270E7F4F-21C3-49A4-8429-FAECFE677567}" type="presParOf" srcId="{E925570F-FB90-4A2C-B01B-307CD76B7249}" destId="{F32CD28D-1833-4608-8B0E-2E9F329364D5}" srcOrd="2" destOrd="0" presId="urn:microsoft.com/office/officeart/2008/layout/NameandTitleOrganizationalChart"/>
    <dgm:cxn modelId="{B40DECC9-4E5F-41BC-98F9-38F24940655E}" type="presParOf" srcId="{6CA95D80-A931-4F69-8F00-F4593796120C}" destId="{76BECC6D-26E6-4EE0-BBE6-31CC76BDC9FD}" srcOrd="2" destOrd="0" presId="urn:microsoft.com/office/officeart/2008/layout/NameandTitleOrganizationalChart"/>
    <dgm:cxn modelId="{A4C42ACC-5B67-45B6-B774-4564936E03C2}" type="presParOf" srcId="{8B664F45-C6BF-489C-8FE9-8D9CB22A0285}" destId="{83829732-D8B7-4FF0-B724-6D6993BB2A3E}"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29014-6C83-42AB-B3D5-BB2607AECC83}"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tr-TR"/>
        </a:p>
      </dgm:t>
    </dgm:pt>
    <dgm:pt modelId="{D5377361-4AAC-427D-8FC6-4A4CAAC9EAB8}">
      <dgm:prSet phldrT="[Metin]"/>
      <dgm:spPr/>
      <dgm:t>
        <a:bodyPr/>
        <a:lstStyle/>
        <a:p>
          <a:r>
            <a:rPr lang="tr-TR" dirty="0"/>
            <a:t>KOORDİNATÖR</a:t>
          </a:r>
        </a:p>
      </dgm:t>
    </dgm:pt>
    <dgm:pt modelId="{C2287A23-0691-4073-BB6D-A484609A5A4B}" type="parTrans" cxnId="{39002DDC-2C2A-4F6F-A1F4-57B759F31B5E}">
      <dgm:prSet/>
      <dgm:spPr/>
      <dgm:t>
        <a:bodyPr/>
        <a:lstStyle/>
        <a:p>
          <a:endParaRPr lang="tr-TR"/>
        </a:p>
      </dgm:t>
    </dgm:pt>
    <dgm:pt modelId="{6A84F396-C013-48E2-9882-CD54C7480054}" type="sibTrans" cxnId="{39002DDC-2C2A-4F6F-A1F4-57B759F31B5E}">
      <dgm:prSet/>
      <dgm:spPr/>
      <dgm:t>
        <a:bodyPr/>
        <a:lstStyle/>
        <a:p>
          <a:endParaRPr lang="tr-TR"/>
        </a:p>
      </dgm:t>
    </dgm:pt>
    <dgm:pt modelId="{D23176CE-D689-4BB0-BAC9-D1E93B43AE72}" type="asst">
      <dgm:prSet phldrT="[Metin]"/>
      <dgm:spPr/>
      <dgm:t>
        <a:bodyPr/>
        <a:lstStyle/>
        <a:p>
          <a:r>
            <a:rPr lang="tr-TR" dirty="0"/>
            <a:t>ŞUBE MÜDÜRÜ</a:t>
          </a:r>
        </a:p>
      </dgm:t>
    </dgm:pt>
    <dgm:pt modelId="{8EBD1222-E99C-43FB-926E-88480CF17BAB}" type="parTrans" cxnId="{24F07F5D-3B56-4BD9-96DE-9C0BE973A2E8}">
      <dgm:prSet/>
      <dgm:spPr/>
      <dgm:t>
        <a:bodyPr/>
        <a:lstStyle/>
        <a:p>
          <a:endParaRPr lang="tr-TR"/>
        </a:p>
      </dgm:t>
    </dgm:pt>
    <dgm:pt modelId="{A2FFA486-3A8E-44C7-A6B7-9F8BA1A27874}" type="sibTrans" cxnId="{24F07F5D-3B56-4BD9-96DE-9C0BE973A2E8}">
      <dgm:prSet/>
      <dgm:spPr/>
      <dgm:t>
        <a:bodyPr/>
        <a:lstStyle/>
        <a:p>
          <a:endParaRPr lang="tr-TR"/>
        </a:p>
      </dgm:t>
    </dgm:pt>
    <dgm:pt modelId="{E8AD5C46-00DE-4CFD-96F1-9383DE33D5C0}">
      <dgm:prSet phldrT="[Metin]"/>
      <dgm:spPr/>
      <dgm:t>
        <a:bodyPr/>
        <a:lstStyle/>
        <a:p>
          <a:r>
            <a:rPr lang="tr-TR" dirty="0"/>
            <a:t>YAZI İŞLERİ BİRİMİ</a:t>
          </a:r>
        </a:p>
      </dgm:t>
    </dgm:pt>
    <dgm:pt modelId="{A1DF2AD7-8710-44DA-9434-E0BED76E8DA9}" type="parTrans" cxnId="{F07B2BC3-6F56-4661-919C-D743C3AD7729}">
      <dgm:prSet/>
      <dgm:spPr/>
      <dgm:t>
        <a:bodyPr/>
        <a:lstStyle/>
        <a:p>
          <a:endParaRPr lang="tr-TR"/>
        </a:p>
      </dgm:t>
    </dgm:pt>
    <dgm:pt modelId="{7FE0FBCB-54E4-4778-BCC9-EF98AF98A2CA}" type="sibTrans" cxnId="{F07B2BC3-6F56-4661-919C-D743C3AD7729}">
      <dgm:prSet/>
      <dgm:spPr/>
      <dgm:t>
        <a:bodyPr/>
        <a:lstStyle/>
        <a:p>
          <a:endParaRPr lang="tr-TR"/>
        </a:p>
      </dgm:t>
    </dgm:pt>
    <dgm:pt modelId="{7A8C1E0D-4B54-4171-86C7-04C217EF5A25}">
      <dgm:prSet phldrT="[Metin]"/>
      <dgm:spPr/>
      <dgm:t>
        <a:bodyPr/>
        <a:lstStyle/>
        <a:p>
          <a:r>
            <a:rPr lang="tr-TR" dirty="0"/>
            <a:t>PROJE KABUL VE UYGULAMA BİRİMİ</a:t>
          </a:r>
        </a:p>
      </dgm:t>
    </dgm:pt>
    <dgm:pt modelId="{984289AA-CFE9-4D8B-AE7C-53EC400C350A}" type="parTrans" cxnId="{07E88D33-0EFE-4DF0-AD40-4CF559045FA7}">
      <dgm:prSet/>
      <dgm:spPr/>
      <dgm:t>
        <a:bodyPr/>
        <a:lstStyle/>
        <a:p>
          <a:endParaRPr lang="tr-TR"/>
        </a:p>
      </dgm:t>
    </dgm:pt>
    <dgm:pt modelId="{16192F69-83F5-40A4-B652-22C7767C29DF}" type="sibTrans" cxnId="{07E88D33-0EFE-4DF0-AD40-4CF559045FA7}">
      <dgm:prSet/>
      <dgm:spPr/>
      <dgm:t>
        <a:bodyPr/>
        <a:lstStyle/>
        <a:p>
          <a:endParaRPr lang="tr-TR"/>
        </a:p>
      </dgm:t>
    </dgm:pt>
    <dgm:pt modelId="{1BA8D27B-69FE-4E56-ADDE-8BFBF23CF719}">
      <dgm:prSet phldrT="[Metin]"/>
      <dgm:spPr/>
      <dgm:t>
        <a:bodyPr/>
        <a:lstStyle/>
        <a:p>
          <a:r>
            <a:rPr lang="tr-TR" dirty="0"/>
            <a:t>SATIN ALMA VE İHALE BİRİMİ</a:t>
          </a:r>
        </a:p>
      </dgm:t>
    </dgm:pt>
    <dgm:pt modelId="{2B929B33-6F47-45C6-A575-E0994A965B7B}" type="parTrans" cxnId="{D06666C7-A722-42E4-9BC6-4031CB939B24}">
      <dgm:prSet/>
      <dgm:spPr/>
      <dgm:t>
        <a:bodyPr/>
        <a:lstStyle/>
        <a:p>
          <a:endParaRPr lang="tr-TR"/>
        </a:p>
      </dgm:t>
    </dgm:pt>
    <dgm:pt modelId="{D981B653-36B9-4CC3-A04C-E4BA83E80016}" type="sibTrans" cxnId="{D06666C7-A722-42E4-9BC6-4031CB939B24}">
      <dgm:prSet/>
      <dgm:spPr/>
      <dgm:t>
        <a:bodyPr/>
        <a:lstStyle/>
        <a:p>
          <a:endParaRPr lang="tr-TR"/>
        </a:p>
      </dgm:t>
    </dgm:pt>
    <dgm:pt modelId="{C03AE7C9-464E-4E56-8767-42E89C2E26C7}">
      <dgm:prSet phldrT="[Metin]"/>
      <dgm:spPr/>
      <dgm:t>
        <a:bodyPr/>
        <a:lstStyle/>
        <a:p>
          <a:r>
            <a:rPr lang="tr-TR" dirty="0"/>
            <a:t>DIŞ KAYNAKLI PROJE BİRİMİ</a:t>
          </a:r>
        </a:p>
      </dgm:t>
    </dgm:pt>
    <dgm:pt modelId="{BC224670-3CB8-4727-9D46-C297C86F2215}" type="parTrans" cxnId="{7BF2BB71-6CF3-4E22-AF2D-9B92EB905DDC}">
      <dgm:prSet/>
      <dgm:spPr/>
      <dgm:t>
        <a:bodyPr/>
        <a:lstStyle/>
        <a:p>
          <a:endParaRPr lang="tr-TR"/>
        </a:p>
      </dgm:t>
    </dgm:pt>
    <dgm:pt modelId="{BAE8B3D1-9D7F-4053-9935-4960297E4239}" type="sibTrans" cxnId="{7BF2BB71-6CF3-4E22-AF2D-9B92EB905DDC}">
      <dgm:prSet/>
      <dgm:spPr/>
      <dgm:t>
        <a:bodyPr/>
        <a:lstStyle/>
        <a:p>
          <a:endParaRPr lang="tr-TR"/>
        </a:p>
      </dgm:t>
    </dgm:pt>
    <dgm:pt modelId="{2455F401-F1DE-4710-8F50-43D9255CA2AD}">
      <dgm:prSet phldrT="[Metin]"/>
      <dgm:spPr/>
      <dgm:t>
        <a:bodyPr/>
        <a:lstStyle/>
        <a:p>
          <a:r>
            <a:rPr lang="tr-TR" dirty="0"/>
            <a:t>REKTÖR</a:t>
          </a:r>
        </a:p>
      </dgm:t>
    </dgm:pt>
    <dgm:pt modelId="{5F0D03A4-2871-49FE-87D5-BB466EA0B165}" type="parTrans" cxnId="{7D4780D7-970C-4C93-8491-32547E9FD6EC}">
      <dgm:prSet/>
      <dgm:spPr/>
      <dgm:t>
        <a:bodyPr/>
        <a:lstStyle/>
        <a:p>
          <a:endParaRPr lang="tr-TR"/>
        </a:p>
      </dgm:t>
    </dgm:pt>
    <dgm:pt modelId="{34E9AE94-9DC3-4E33-8206-EC0D726735CA}" type="sibTrans" cxnId="{7D4780D7-970C-4C93-8491-32547E9FD6EC}">
      <dgm:prSet/>
      <dgm:spPr/>
      <dgm:t>
        <a:bodyPr/>
        <a:lstStyle/>
        <a:p>
          <a:endParaRPr lang="tr-TR"/>
        </a:p>
      </dgm:t>
    </dgm:pt>
    <dgm:pt modelId="{ECD5E00B-9BD2-49F4-A8CA-5B4D2EE55967}">
      <dgm:prSet phldrT="[Metin]"/>
      <dgm:spPr/>
      <dgm:t>
        <a:bodyPr/>
        <a:lstStyle/>
        <a:p>
          <a:r>
            <a:rPr lang="tr-TR" dirty="0"/>
            <a:t>REKTÖR YARDIMCISI</a:t>
          </a:r>
        </a:p>
      </dgm:t>
    </dgm:pt>
    <dgm:pt modelId="{52CBB86F-4E8B-482A-BBE4-C5D788352CDD}" type="parTrans" cxnId="{1FB735A5-A1A2-4DC3-8B1B-692BA176D06F}">
      <dgm:prSet/>
      <dgm:spPr/>
      <dgm:t>
        <a:bodyPr/>
        <a:lstStyle/>
        <a:p>
          <a:endParaRPr lang="tr-TR"/>
        </a:p>
      </dgm:t>
    </dgm:pt>
    <dgm:pt modelId="{7987F9F5-7BF5-40C6-97EC-7F76671A0D2D}" type="sibTrans" cxnId="{1FB735A5-A1A2-4DC3-8B1B-692BA176D06F}">
      <dgm:prSet/>
      <dgm:spPr/>
      <dgm:t>
        <a:bodyPr/>
        <a:lstStyle/>
        <a:p>
          <a:endParaRPr lang="tr-TR"/>
        </a:p>
      </dgm:t>
    </dgm:pt>
    <dgm:pt modelId="{B5A12647-1485-431B-BB9D-17FE5132849A}">
      <dgm:prSet phldrT="[Metin]"/>
      <dgm:spPr/>
      <dgm:t>
        <a:bodyPr/>
        <a:lstStyle/>
        <a:p>
          <a:r>
            <a:rPr lang="tr-TR" dirty="0"/>
            <a:t>BAP KOMİSYONU</a:t>
          </a:r>
        </a:p>
      </dgm:t>
    </dgm:pt>
    <dgm:pt modelId="{E29F46C0-CAEF-4CD4-892A-49FEE9DBF17E}" type="parTrans" cxnId="{FEF8B56F-6D0E-4A84-8C07-9A767A7A2991}">
      <dgm:prSet/>
      <dgm:spPr/>
      <dgm:t>
        <a:bodyPr/>
        <a:lstStyle/>
        <a:p>
          <a:endParaRPr lang="tr-TR"/>
        </a:p>
      </dgm:t>
    </dgm:pt>
    <dgm:pt modelId="{D73BE712-214E-4907-BD69-103913B4257C}" type="sibTrans" cxnId="{FEF8B56F-6D0E-4A84-8C07-9A767A7A2991}">
      <dgm:prSet/>
      <dgm:spPr/>
      <dgm:t>
        <a:bodyPr/>
        <a:lstStyle/>
        <a:p>
          <a:endParaRPr lang="tr-TR"/>
        </a:p>
      </dgm:t>
    </dgm:pt>
    <dgm:pt modelId="{1692F3DF-8BC9-4EFB-9F28-D4D2B9FEA386}" type="pres">
      <dgm:prSet presAssocID="{E5329014-6C83-42AB-B3D5-BB2607AECC83}" presName="hierChild1" presStyleCnt="0">
        <dgm:presLayoutVars>
          <dgm:chPref val="1"/>
          <dgm:dir/>
          <dgm:animOne val="branch"/>
          <dgm:animLvl val="lvl"/>
          <dgm:resizeHandles/>
        </dgm:presLayoutVars>
      </dgm:prSet>
      <dgm:spPr/>
    </dgm:pt>
    <dgm:pt modelId="{DB6AE42D-37DC-4151-9A68-1B63E7F343C2}" type="pres">
      <dgm:prSet presAssocID="{2455F401-F1DE-4710-8F50-43D9255CA2AD}" presName="hierRoot1" presStyleCnt="0"/>
      <dgm:spPr/>
    </dgm:pt>
    <dgm:pt modelId="{327E552E-813A-4EEA-A107-5CBC3D018FED}" type="pres">
      <dgm:prSet presAssocID="{2455F401-F1DE-4710-8F50-43D9255CA2AD}" presName="composite" presStyleCnt="0"/>
      <dgm:spPr/>
    </dgm:pt>
    <dgm:pt modelId="{9EF94FA2-3135-4A78-B384-0CBCB6CEDAF0}" type="pres">
      <dgm:prSet presAssocID="{2455F401-F1DE-4710-8F50-43D9255CA2AD}" presName="background" presStyleLbl="node0" presStyleIdx="0" presStyleCnt="1"/>
      <dgm:spPr/>
    </dgm:pt>
    <dgm:pt modelId="{80BBC2C8-E709-4053-B107-61681D3F096E}" type="pres">
      <dgm:prSet presAssocID="{2455F401-F1DE-4710-8F50-43D9255CA2AD}" presName="text" presStyleLbl="fgAcc0" presStyleIdx="0" presStyleCnt="1">
        <dgm:presLayoutVars>
          <dgm:chPref val="3"/>
        </dgm:presLayoutVars>
      </dgm:prSet>
      <dgm:spPr/>
    </dgm:pt>
    <dgm:pt modelId="{DFDD4BA1-D21A-47F6-9CB9-FA0746B9EB7A}" type="pres">
      <dgm:prSet presAssocID="{2455F401-F1DE-4710-8F50-43D9255CA2AD}" presName="hierChild2" presStyleCnt="0"/>
      <dgm:spPr/>
    </dgm:pt>
    <dgm:pt modelId="{B4C41C16-D4F6-44DF-8005-1DF5BF24E989}" type="pres">
      <dgm:prSet presAssocID="{52CBB86F-4E8B-482A-BBE4-C5D788352CDD}" presName="Name10" presStyleLbl="parChTrans1D2" presStyleIdx="0" presStyleCnt="2"/>
      <dgm:spPr/>
    </dgm:pt>
    <dgm:pt modelId="{D144EFA8-58B6-40BD-B1E0-4BD01134F264}" type="pres">
      <dgm:prSet presAssocID="{ECD5E00B-9BD2-49F4-A8CA-5B4D2EE55967}" presName="hierRoot2" presStyleCnt="0"/>
      <dgm:spPr/>
    </dgm:pt>
    <dgm:pt modelId="{2B1BB522-DB5E-4276-8261-0F989B894082}" type="pres">
      <dgm:prSet presAssocID="{ECD5E00B-9BD2-49F4-A8CA-5B4D2EE55967}" presName="composite2" presStyleCnt="0"/>
      <dgm:spPr/>
    </dgm:pt>
    <dgm:pt modelId="{01AE1E31-AEFA-4FDA-8B3D-4444649B5DFC}" type="pres">
      <dgm:prSet presAssocID="{ECD5E00B-9BD2-49F4-A8CA-5B4D2EE55967}" presName="background2" presStyleLbl="node2" presStyleIdx="0" presStyleCnt="2"/>
      <dgm:spPr/>
    </dgm:pt>
    <dgm:pt modelId="{97174048-9721-4A4D-AF3A-E2FA4AF86BFE}" type="pres">
      <dgm:prSet presAssocID="{ECD5E00B-9BD2-49F4-A8CA-5B4D2EE55967}" presName="text2" presStyleLbl="fgAcc2" presStyleIdx="0" presStyleCnt="2">
        <dgm:presLayoutVars>
          <dgm:chPref val="3"/>
        </dgm:presLayoutVars>
      </dgm:prSet>
      <dgm:spPr/>
    </dgm:pt>
    <dgm:pt modelId="{9E8E6687-EBF4-4AA1-BCF6-04E2179BD779}" type="pres">
      <dgm:prSet presAssocID="{ECD5E00B-9BD2-49F4-A8CA-5B4D2EE55967}" presName="hierChild3" presStyleCnt="0"/>
      <dgm:spPr/>
    </dgm:pt>
    <dgm:pt modelId="{48255110-CA66-47F3-AADE-555E9A2C5F0E}" type="pres">
      <dgm:prSet presAssocID="{E29F46C0-CAEF-4CD4-892A-49FEE9DBF17E}" presName="Name10" presStyleLbl="parChTrans1D2" presStyleIdx="1" presStyleCnt="2"/>
      <dgm:spPr/>
    </dgm:pt>
    <dgm:pt modelId="{96140B9A-A944-4E53-A2ED-F8DC957BBB8C}" type="pres">
      <dgm:prSet presAssocID="{B5A12647-1485-431B-BB9D-17FE5132849A}" presName="hierRoot2" presStyleCnt="0"/>
      <dgm:spPr/>
    </dgm:pt>
    <dgm:pt modelId="{4E02313B-29F4-47AD-AC38-3971DE9DD074}" type="pres">
      <dgm:prSet presAssocID="{B5A12647-1485-431B-BB9D-17FE5132849A}" presName="composite2" presStyleCnt="0"/>
      <dgm:spPr/>
    </dgm:pt>
    <dgm:pt modelId="{9EE1B93B-0723-4641-A0B8-AED1E55A76B3}" type="pres">
      <dgm:prSet presAssocID="{B5A12647-1485-431B-BB9D-17FE5132849A}" presName="background2" presStyleLbl="node2" presStyleIdx="1" presStyleCnt="2"/>
      <dgm:spPr/>
    </dgm:pt>
    <dgm:pt modelId="{C424DC7C-820B-4B03-A752-E19F14FBACEF}" type="pres">
      <dgm:prSet presAssocID="{B5A12647-1485-431B-BB9D-17FE5132849A}" presName="text2" presStyleLbl="fgAcc2" presStyleIdx="1" presStyleCnt="2">
        <dgm:presLayoutVars>
          <dgm:chPref val="3"/>
        </dgm:presLayoutVars>
      </dgm:prSet>
      <dgm:spPr/>
    </dgm:pt>
    <dgm:pt modelId="{F7A23027-C652-4178-886A-93FB409E490D}" type="pres">
      <dgm:prSet presAssocID="{B5A12647-1485-431B-BB9D-17FE5132849A}" presName="hierChild3" presStyleCnt="0"/>
      <dgm:spPr/>
    </dgm:pt>
    <dgm:pt modelId="{0140BDE8-DE79-4823-BC1F-799493BE6557}" type="pres">
      <dgm:prSet presAssocID="{C2287A23-0691-4073-BB6D-A484609A5A4B}" presName="Name17" presStyleLbl="parChTrans1D3" presStyleIdx="0" presStyleCnt="2"/>
      <dgm:spPr/>
    </dgm:pt>
    <dgm:pt modelId="{A8F29C05-4412-4FBB-A6A6-83E5922ADEAF}" type="pres">
      <dgm:prSet presAssocID="{D5377361-4AAC-427D-8FC6-4A4CAAC9EAB8}" presName="hierRoot3" presStyleCnt="0"/>
      <dgm:spPr/>
    </dgm:pt>
    <dgm:pt modelId="{95071051-7913-4273-AE73-9509AD772BE5}" type="pres">
      <dgm:prSet presAssocID="{D5377361-4AAC-427D-8FC6-4A4CAAC9EAB8}" presName="composite3" presStyleCnt="0"/>
      <dgm:spPr/>
    </dgm:pt>
    <dgm:pt modelId="{DC6891CD-18EB-4771-ABA8-8E097E47E32C}" type="pres">
      <dgm:prSet presAssocID="{D5377361-4AAC-427D-8FC6-4A4CAAC9EAB8}" presName="background3" presStyleLbl="node3" presStyleIdx="0" presStyleCnt="1"/>
      <dgm:spPr/>
    </dgm:pt>
    <dgm:pt modelId="{79A83120-E665-4708-945E-6A8B7B061108}" type="pres">
      <dgm:prSet presAssocID="{D5377361-4AAC-427D-8FC6-4A4CAAC9EAB8}" presName="text3" presStyleLbl="fgAcc3" presStyleIdx="0" presStyleCnt="2">
        <dgm:presLayoutVars>
          <dgm:chPref val="3"/>
        </dgm:presLayoutVars>
      </dgm:prSet>
      <dgm:spPr/>
    </dgm:pt>
    <dgm:pt modelId="{65D11431-A597-4504-BC74-B77A089ED1AF}" type="pres">
      <dgm:prSet presAssocID="{D5377361-4AAC-427D-8FC6-4A4CAAC9EAB8}" presName="hierChild4" presStyleCnt="0"/>
      <dgm:spPr/>
    </dgm:pt>
    <dgm:pt modelId="{0C8C6B0A-CC54-4C1E-9A18-BEE72B559247}" type="pres">
      <dgm:prSet presAssocID="{8EBD1222-E99C-43FB-926E-88480CF17BAB}" presName="Name17" presStyleLbl="parChTrans1D3" presStyleIdx="1" presStyleCnt="2"/>
      <dgm:spPr/>
    </dgm:pt>
    <dgm:pt modelId="{0B3CE252-4A17-4206-991D-1C32E69C02AC}" type="pres">
      <dgm:prSet presAssocID="{D23176CE-D689-4BB0-BAC9-D1E93B43AE72}" presName="hierRoot3" presStyleCnt="0"/>
      <dgm:spPr/>
    </dgm:pt>
    <dgm:pt modelId="{807952E2-E0A3-4290-8709-C835693B7A98}" type="pres">
      <dgm:prSet presAssocID="{D23176CE-D689-4BB0-BAC9-D1E93B43AE72}" presName="composite3" presStyleCnt="0"/>
      <dgm:spPr/>
    </dgm:pt>
    <dgm:pt modelId="{1174F0F4-A4CF-4EB6-A5B3-6CF851873F37}" type="pres">
      <dgm:prSet presAssocID="{D23176CE-D689-4BB0-BAC9-D1E93B43AE72}" presName="background3" presStyleLbl="asst2" presStyleIdx="0" presStyleCnt="1"/>
      <dgm:spPr/>
    </dgm:pt>
    <dgm:pt modelId="{62B4157A-0A7B-4837-A3C2-4B42F62301EB}" type="pres">
      <dgm:prSet presAssocID="{D23176CE-D689-4BB0-BAC9-D1E93B43AE72}" presName="text3" presStyleLbl="fgAcc3" presStyleIdx="1" presStyleCnt="2">
        <dgm:presLayoutVars>
          <dgm:chPref val="3"/>
        </dgm:presLayoutVars>
      </dgm:prSet>
      <dgm:spPr/>
    </dgm:pt>
    <dgm:pt modelId="{9EE9A464-2CCE-4E8F-B4CD-B2364EB2A693}" type="pres">
      <dgm:prSet presAssocID="{D23176CE-D689-4BB0-BAC9-D1E93B43AE72}" presName="hierChild4" presStyleCnt="0"/>
      <dgm:spPr/>
    </dgm:pt>
    <dgm:pt modelId="{1D671AFB-3952-438B-9B79-F00D7B397B45}" type="pres">
      <dgm:prSet presAssocID="{A1DF2AD7-8710-44DA-9434-E0BED76E8DA9}" presName="Name23" presStyleLbl="parChTrans1D4" presStyleIdx="0" presStyleCnt="4"/>
      <dgm:spPr/>
    </dgm:pt>
    <dgm:pt modelId="{C8EC8FA9-6F48-4661-9DB5-E06B0885BE38}" type="pres">
      <dgm:prSet presAssocID="{E8AD5C46-00DE-4CFD-96F1-9383DE33D5C0}" presName="hierRoot4" presStyleCnt="0"/>
      <dgm:spPr/>
    </dgm:pt>
    <dgm:pt modelId="{4EC122EA-9007-49CD-8EC4-8B6D4B0CE66E}" type="pres">
      <dgm:prSet presAssocID="{E8AD5C46-00DE-4CFD-96F1-9383DE33D5C0}" presName="composite4" presStyleCnt="0"/>
      <dgm:spPr/>
    </dgm:pt>
    <dgm:pt modelId="{F3DA6233-B9C1-4761-B007-21C6409C547D}" type="pres">
      <dgm:prSet presAssocID="{E8AD5C46-00DE-4CFD-96F1-9383DE33D5C0}" presName="background4" presStyleLbl="node4" presStyleIdx="0" presStyleCnt="4"/>
      <dgm:spPr/>
    </dgm:pt>
    <dgm:pt modelId="{EA2AFFA7-D315-4AB4-A42E-6F89C52C5824}" type="pres">
      <dgm:prSet presAssocID="{E8AD5C46-00DE-4CFD-96F1-9383DE33D5C0}" presName="text4" presStyleLbl="fgAcc4" presStyleIdx="0" presStyleCnt="4">
        <dgm:presLayoutVars>
          <dgm:chPref val="3"/>
        </dgm:presLayoutVars>
      </dgm:prSet>
      <dgm:spPr/>
    </dgm:pt>
    <dgm:pt modelId="{83791890-578F-457E-913A-16036DA87AF0}" type="pres">
      <dgm:prSet presAssocID="{E8AD5C46-00DE-4CFD-96F1-9383DE33D5C0}" presName="hierChild5" presStyleCnt="0"/>
      <dgm:spPr/>
    </dgm:pt>
    <dgm:pt modelId="{7A85CCD9-2BE8-4E7B-A746-80242E9054D1}" type="pres">
      <dgm:prSet presAssocID="{984289AA-CFE9-4D8B-AE7C-53EC400C350A}" presName="Name23" presStyleLbl="parChTrans1D4" presStyleIdx="1" presStyleCnt="4"/>
      <dgm:spPr/>
    </dgm:pt>
    <dgm:pt modelId="{BEBA6601-6799-4ADF-BC5A-8571359AFCB7}" type="pres">
      <dgm:prSet presAssocID="{7A8C1E0D-4B54-4171-86C7-04C217EF5A25}" presName="hierRoot4" presStyleCnt="0"/>
      <dgm:spPr/>
    </dgm:pt>
    <dgm:pt modelId="{1256893F-99C5-448D-9864-6AECC7232290}" type="pres">
      <dgm:prSet presAssocID="{7A8C1E0D-4B54-4171-86C7-04C217EF5A25}" presName="composite4" presStyleCnt="0"/>
      <dgm:spPr/>
    </dgm:pt>
    <dgm:pt modelId="{4812481A-65F2-48B7-9115-8C541583277F}" type="pres">
      <dgm:prSet presAssocID="{7A8C1E0D-4B54-4171-86C7-04C217EF5A25}" presName="background4" presStyleLbl="node4" presStyleIdx="1" presStyleCnt="4"/>
      <dgm:spPr/>
    </dgm:pt>
    <dgm:pt modelId="{846220CA-A970-4441-BA0D-27E00AA0D095}" type="pres">
      <dgm:prSet presAssocID="{7A8C1E0D-4B54-4171-86C7-04C217EF5A25}" presName="text4" presStyleLbl="fgAcc4" presStyleIdx="1" presStyleCnt="4">
        <dgm:presLayoutVars>
          <dgm:chPref val="3"/>
        </dgm:presLayoutVars>
      </dgm:prSet>
      <dgm:spPr/>
    </dgm:pt>
    <dgm:pt modelId="{3A9A4A93-C689-4235-BD1D-1D46D9029C1A}" type="pres">
      <dgm:prSet presAssocID="{7A8C1E0D-4B54-4171-86C7-04C217EF5A25}" presName="hierChild5" presStyleCnt="0"/>
      <dgm:spPr/>
    </dgm:pt>
    <dgm:pt modelId="{130C3C1B-4B87-40A7-9BB6-BD85F358AA06}" type="pres">
      <dgm:prSet presAssocID="{2B929B33-6F47-45C6-A575-E0994A965B7B}" presName="Name23" presStyleLbl="parChTrans1D4" presStyleIdx="2" presStyleCnt="4"/>
      <dgm:spPr/>
    </dgm:pt>
    <dgm:pt modelId="{0E372471-21EB-4D09-8CE9-1127C12FA5BD}" type="pres">
      <dgm:prSet presAssocID="{1BA8D27B-69FE-4E56-ADDE-8BFBF23CF719}" presName="hierRoot4" presStyleCnt="0"/>
      <dgm:spPr/>
    </dgm:pt>
    <dgm:pt modelId="{0461ED37-3121-49A5-8988-874D3B49E7CA}" type="pres">
      <dgm:prSet presAssocID="{1BA8D27B-69FE-4E56-ADDE-8BFBF23CF719}" presName="composite4" presStyleCnt="0"/>
      <dgm:spPr/>
    </dgm:pt>
    <dgm:pt modelId="{359C92B3-791B-4993-AD85-610FC58F461E}" type="pres">
      <dgm:prSet presAssocID="{1BA8D27B-69FE-4E56-ADDE-8BFBF23CF719}" presName="background4" presStyleLbl="node4" presStyleIdx="2" presStyleCnt="4"/>
      <dgm:spPr/>
    </dgm:pt>
    <dgm:pt modelId="{B163A126-BECD-4BA7-A4F2-9C4D8340BEEE}" type="pres">
      <dgm:prSet presAssocID="{1BA8D27B-69FE-4E56-ADDE-8BFBF23CF719}" presName="text4" presStyleLbl="fgAcc4" presStyleIdx="2" presStyleCnt="4">
        <dgm:presLayoutVars>
          <dgm:chPref val="3"/>
        </dgm:presLayoutVars>
      </dgm:prSet>
      <dgm:spPr/>
    </dgm:pt>
    <dgm:pt modelId="{113A1395-8DEA-44D6-9BB7-A3550C12BA75}" type="pres">
      <dgm:prSet presAssocID="{1BA8D27B-69FE-4E56-ADDE-8BFBF23CF719}" presName="hierChild5" presStyleCnt="0"/>
      <dgm:spPr/>
    </dgm:pt>
    <dgm:pt modelId="{A585EE99-1DC1-4B3F-89E1-5BD519BD3927}" type="pres">
      <dgm:prSet presAssocID="{BC224670-3CB8-4727-9D46-C297C86F2215}" presName="Name23" presStyleLbl="parChTrans1D4" presStyleIdx="3" presStyleCnt="4"/>
      <dgm:spPr/>
    </dgm:pt>
    <dgm:pt modelId="{0D3356DB-FEFD-442A-B668-E8400BA961A7}" type="pres">
      <dgm:prSet presAssocID="{C03AE7C9-464E-4E56-8767-42E89C2E26C7}" presName="hierRoot4" presStyleCnt="0"/>
      <dgm:spPr/>
    </dgm:pt>
    <dgm:pt modelId="{C4C1A3F6-E0B7-4EA9-AB13-26D9312B7689}" type="pres">
      <dgm:prSet presAssocID="{C03AE7C9-464E-4E56-8767-42E89C2E26C7}" presName="composite4" presStyleCnt="0"/>
      <dgm:spPr/>
    </dgm:pt>
    <dgm:pt modelId="{3C8F540E-ED15-4B2C-8D17-7F1FAF9BE518}" type="pres">
      <dgm:prSet presAssocID="{C03AE7C9-464E-4E56-8767-42E89C2E26C7}" presName="background4" presStyleLbl="node4" presStyleIdx="3" presStyleCnt="4"/>
      <dgm:spPr/>
    </dgm:pt>
    <dgm:pt modelId="{3C67E83F-FEF1-4694-AC87-939A4F88577F}" type="pres">
      <dgm:prSet presAssocID="{C03AE7C9-464E-4E56-8767-42E89C2E26C7}" presName="text4" presStyleLbl="fgAcc4" presStyleIdx="3" presStyleCnt="4">
        <dgm:presLayoutVars>
          <dgm:chPref val="3"/>
        </dgm:presLayoutVars>
      </dgm:prSet>
      <dgm:spPr/>
    </dgm:pt>
    <dgm:pt modelId="{4E459609-5EB7-40C3-8538-C296BDA01AAE}" type="pres">
      <dgm:prSet presAssocID="{C03AE7C9-464E-4E56-8767-42E89C2E26C7}" presName="hierChild5" presStyleCnt="0"/>
      <dgm:spPr/>
    </dgm:pt>
  </dgm:ptLst>
  <dgm:cxnLst>
    <dgm:cxn modelId="{3C37B103-A7DD-4AFF-AB68-D3AC10F63C73}" type="presOf" srcId="{D5377361-4AAC-427D-8FC6-4A4CAAC9EAB8}" destId="{79A83120-E665-4708-945E-6A8B7B061108}" srcOrd="0" destOrd="0" presId="urn:microsoft.com/office/officeart/2005/8/layout/hierarchy1"/>
    <dgm:cxn modelId="{54676029-00F2-425A-AF77-1D92BF4D90D4}" type="presOf" srcId="{C03AE7C9-464E-4E56-8767-42E89C2E26C7}" destId="{3C67E83F-FEF1-4694-AC87-939A4F88577F}" srcOrd="0" destOrd="0" presId="urn:microsoft.com/office/officeart/2005/8/layout/hierarchy1"/>
    <dgm:cxn modelId="{6DAAA52D-7DD8-4D5C-AF54-33166593E220}" type="presOf" srcId="{C2287A23-0691-4073-BB6D-A484609A5A4B}" destId="{0140BDE8-DE79-4823-BC1F-799493BE6557}" srcOrd="0" destOrd="0" presId="urn:microsoft.com/office/officeart/2005/8/layout/hierarchy1"/>
    <dgm:cxn modelId="{07E88D33-0EFE-4DF0-AD40-4CF559045FA7}" srcId="{D23176CE-D689-4BB0-BAC9-D1E93B43AE72}" destId="{7A8C1E0D-4B54-4171-86C7-04C217EF5A25}" srcOrd="1" destOrd="0" parTransId="{984289AA-CFE9-4D8B-AE7C-53EC400C350A}" sibTransId="{16192F69-83F5-40A4-B652-22C7767C29DF}"/>
    <dgm:cxn modelId="{734F2838-755D-41C5-8FA2-27291A4C3FE7}" type="presOf" srcId="{BC224670-3CB8-4727-9D46-C297C86F2215}" destId="{A585EE99-1DC1-4B3F-89E1-5BD519BD3927}" srcOrd="0" destOrd="0" presId="urn:microsoft.com/office/officeart/2005/8/layout/hierarchy1"/>
    <dgm:cxn modelId="{DE2DC83F-AFD9-4A10-8BAE-3FC6D9ACA8B9}" type="presOf" srcId="{1BA8D27B-69FE-4E56-ADDE-8BFBF23CF719}" destId="{B163A126-BECD-4BA7-A4F2-9C4D8340BEEE}" srcOrd="0" destOrd="0" presId="urn:microsoft.com/office/officeart/2005/8/layout/hierarchy1"/>
    <dgm:cxn modelId="{BB62865B-24EC-4737-BE36-44AEEECB14DF}" type="presOf" srcId="{7A8C1E0D-4B54-4171-86C7-04C217EF5A25}" destId="{846220CA-A970-4441-BA0D-27E00AA0D095}" srcOrd="0" destOrd="0" presId="urn:microsoft.com/office/officeart/2005/8/layout/hierarchy1"/>
    <dgm:cxn modelId="{24F07F5D-3B56-4BD9-96DE-9C0BE973A2E8}" srcId="{B5A12647-1485-431B-BB9D-17FE5132849A}" destId="{D23176CE-D689-4BB0-BAC9-D1E93B43AE72}" srcOrd="1" destOrd="0" parTransId="{8EBD1222-E99C-43FB-926E-88480CF17BAB}" sibTransId="{A2FFA486-3A8E-44C7-A6B7-9F8BA1A27874}"/>
    <dgm:cxn modelId="{40395B5F-FC37-4BCC-9BAF-F1EECBC3F7FE}" type="presOf" srcId="{52CBB86F-4E8B-482A-BBE4-C5D788352CDD}" destId="{B4C41C16-D4F6-44DF-8005-1DF5BF24E989}" srcOrd="0" destOrd="0" presId="urn:microsoft.com/office/officeart/2005/8/layout/hierarchy1"/>
    <dgm:cxn modelId="{FEF8B56F-6D0E-4A84-8C07-9A767A7A2991}" srcId="{2455F401-F1DE-4710-8F50-43D9255CA2AD}" destId="{B5A12647-1485-431B-BB9D-17FE5132849A}" srcOrd="1" destOrd="0" parTransId="{E29F46C0-CAEF-4CD4-892A-49FEE9DBF17E}" sibTransId="{D73BE712-214E-4907-BD69-103913B4257C}"/>
    <dgm:cxn modelId="{7BF2BB71-6CF3-4E22-AF2D-9B92EB905DDC}" srcId="{D23176CE-D689-4BB0-BAC9-D1E93B43AE72}" destId="{C03AE7C9-464E-4E56-8767-42E89C2E26C7}" srcOrd="3" destOrd="0" parTransId="{BC224670-3CB8-4727-9D46-C297C86F2215}" sibTransId="{BAE8B3D1-9D7F-4053-9935-4960297E4239}"/>
    <dgm:cxn modelId="{99D84B58-269B-4D08-B066-B1C3E9A4E90A}" type="presOf" srcId="{ECD5E00B-9BD2-49F4-A8CA-5B4D2EE55967}" destId="{97174048-9721-4A4D-AF3A-E2FA4AF86BFE}" srcOrd="0" destOrd="0" presId="urn:microsoft.com/office/officeart/2005/8/layout/hierarchy1"/>
    <dgm:cxn modelId="{B0A1B279-1B36-4959-AFEB-A6E12F04AAA5}" type="presOf" srcId="{E5329014-6C83-42AB-B3D5-BB2607AECC83}" destId="{1692F3DF-8BC9-4EFB-9F28-D4D2B9FEA386}" srcOrd="0" destOrd="0" presId="urn:microsoft.com/office/officeart/2005/8/layout/hierarchy1"/>
    <dgm:cxn modelId="{4A098C8C-0B10-4D71-A614-C253B64E79A0}" type="presOf" srcId="{8EBD1222-E99C-43FB-926E-88480CF17BAB}" destId="{0C8C6B0A-CC54-4C1E-9A18-BEE72B559247}" srcOrd="0" destOrd="0" presId="urn:microsoft.com/office/officeart/2005/8/layout/hierarchy1"/>
    <dgm:cxn modelId="{F9BB2097-82F9-4C96-8E35-7737190FFA46}" type="presOf" srcId="{E8AD5C46-00DE-4CFD-96F1-9383DE33D5C0}" destId="{EA2AFFA7-D315-4AB4-A42E-6F89C52C5824}" srcOrd="0" destOrd="0" presId="urn:microsoft.com/office/officeart/2005/8/layout/hierarchy1"/>
    <dgm:cxn modelId="{7E5B3E9F-69C0-4ABD-BD1F-60C0D87AB3C0}" type="presOf" srcId="{D23176CE-D689-4BB0-BAC9-D1E93B43AE72}" destId="{62B4157A-0A7B-4837-A3C2-4B42F62301EB}" srcOrd="0" destOrd="0" presId="urn:microsoft.com/office/officeart/2005/8/layout/hierarchy1"/>
    <dgm:cxn modelId="{12ABF0A1-3113-4E51-9E37-FF7D40076225}" type="presOf" srcId="{B5A12647-1485-431B-BB9D-17FE5132849A}" destId="{C424DC7C-820B-4B03-A752-E19F14FBACEF}" srcOrd="0" destOrd="0" presId="urn:microsoft.com/office/officeart/2005/8/layout/hierarchy1"/>
    <dgm:cxn modelId="{1FB735A5-A1A2-4DC3-8B1B-692BA176D06F}" srcId="{2455F401-F1DE-4710-8F50-43D9255CA2AD}" destId="{ECD5E00B-9BD2-49F4-A8CA-5B4D2EE55967}" srcOrd="0" destOrd="0" parTransId="{52CBB86F-4E8B-482A-BBE4-C5D788352CDD}" sibTransId="{7987F9F5-7BF5-40C6-97EC-7F76671A0D2D}"/>
    <dgm:cxn modelId="{C50B91C0-ABBF-4948-A5C1-B4946FB86FD6}" type="presOf" srcId="{984289AA-CFE9-4D8B-AE7C-53EC400C350A}" destId="{7A85CCD9-2BE8-4E7B-A746-80242E9054D1}" srcOrd="0" destOrd="0" presId="urn:microsoft.com/office/officeart/2005/8/layout/hierarchy1"/>
    <dgm:cxn modelId="{F07B2BC3-6F56-4661-919C-D743C3AD7729}" srcId="{D23176CE-D689-4BB0-BAC9-D1E93B43AE72}" destId="{E8AD5C46-00DE-4CFD-96F1-9383DE33D5C0}" srcOrd="0" destOrd="0" parTransId="{A1DF2AD7-8710-44DA-9434-E0BED76E8DA9}" sibTransId="{7FE0FBCB-54E4-4778-BCC9-EF98AF98A2CA}"/>
    <dgm:cxn modelId="{D06666C7-A722-42E4-9BC6-4031CB939B24}" srcId="{D23176CE-D689-4BB0-BAC9-D1E93B43AE72}" destId="{1BA8D27B-69FE-4E56-ADDE-8BFBF23CF719}" srcOrd="2" destOrd="0" parTransId="{2B929B33-6F47-45C6-A575-E0994A965B7B}" sibTransId="{D981B653-36B9-4CC3-A04C-E4BA83E80016}"/>
    <dgm:cxn modelId="{6CB4C7C8-E3CC-4E5A-80AF-F001A4BA14DD}" type="presOf" srcId="{2455F401-F1DE-4710-8F50-43D9255CA2AD}" destId="{80BBC2C8-E709-4053-B107-61681D3F096E}" srcOrd="0" destOrd="0" presId="urn:microsoft.com/office/officeart/2005/8/layout/hierarchy1"/>
    <dgm:cxn modelId="{02EBA0D0-BBEC-4C7B-BF0B-07BE07888CBA}" type="presOf" srcId="{A1DF2AD7-8710-44DA-9434-E0BED76E8DA9}" destId="{1D671AFB-3952-438B-9B79-F00D7B397B45}" srcOrd="0" destOrd="0" presId="urn:microsoft.com/office/officeart/2005/8/layout/hierarchy1"/>
    <dgm:cxn modelId="{7D4780D7-970C-4C93-8491-32547E9FD6EC}" srcId="{E5329014-6C83-42AB-B3D5-BB2607AECC83}" destId="{2455F401-F1DE-4710-8F50-43D9255CA2AD}" srcOrd="0" destOrd="0" parTransId="{5F0D03A4-2871-49FE-87D5-BB466EA0B165}" sibTransId="{34E9AE94-9DC3-4E33-8206-EC0D726735CA}"/>
    <dgm:cxn modelId="{39002DDC-2C2A-4F6F-A1F4-57B759F31B5E}" srcId="{B5A12647-1485-431B-BB9D-17FE5132849A}" destId="{D5377361-4AAC-427D-8FC6-4A4CAAC9EAB8}" srcOrd="0" destOrd="0" parTransId="{C2287A23-0691-4073-BB6D-A484609A5A4B}" sibTransId="{6A84F396-C013-48E2-9882-CD54C7480054}"/>
    <dgm:cxn modelId="{C8A7BEF7-518A-4F75-8DB7-BA1D7F38F1B8}" type="presOf" srcId="{2B929B33-6F47-45C6-A575-E0994A965B7B}" destId="{130C3C1B-4B87-40A7-9BB6-BD85F358AA06}" srcOrd="0" destOrd="0" presId="urn:microsoft.com/office/officeart/2005/8/layout/hierarchy1"/>
    <dgm:cxn modelId="{AE18F9F7-42F6-4DE8-9093-A43ED107D687}" type="presOf" srcId="{E29F46C0-CAEF-4CD4-892A-49FEE9DBF17E}" destId="{48255110-CA66-47F3-AADE-555E9A2C5F0E}" srcOrd="0" destOrd="0" presId="urn:microsoft.com/office/officeart/2005/8/layout/hierarchy1"/>
    <dgm:cxn modelId="{3A9A85C2-20D6-48F0-88D8-F5009E5F8981}" type="presParOf" srcId="{1692F3DF-8BC9-4EFB-9F28-D4D2B9FEA386}" destId="{DB6AE42D-37DC-4151-9A68-1B63E7F343C2}" srcOrd="0" destOrd="0" presId="urn:microsoft.com/office/officeart/2005/8/layout/hierarchy1"/>
    <dgm:cxn modelId="{C9747CD7-B79C-4721-888B-FDB2852A3F88}" type="presParOf" srcId="{DB6AE42D-37DC-4151-9A68-1B63E7F343C2}" destId="{327E552E-813A-4EEA-A107-5CBC3D018FED}" srcOrd="0" destOrd="0" presId="urn:microsoft.com/office/officeart/2005/8/layout/hierarchy1"/>
    <dgm:cxn modelId="{ED53D0C3-2EAE-4B9F-A71A-58116FE39F54}" type="presParOf" srcId="{327E552E-813A-4EEA-A107-5CBC3D018FED}" destId="{9EF94FA2-3135-4A78-B384-0CBCB6CEDAF0}" srcOrd="0" destOrd="0" presId="urn:microsoft.com/office/officeart/2005/8/layout/hierarchy1"/>
    <dgm:cxn modelId="{B6BEF8FB-3DEE-4A6C-BCD3-22117966C66C}" type="presParOf" srcId="{327E552E-813A-4EEA-A107-5CBC3D018FED}" destId="{80BBC2C8-E709-4053-B107-61681D3F096E}" srcOrd="1" destOrd="0" presId="urn:microsoft.com/office/officeart/2005/8/layout/hierarchy1"/>
    <dgm:cxn modelId="{8D81A3E7-B1AA-4D2A-AE22-794A1DAA041A}" type="presParOf" srcId="{DB6AE42D-37DC-4151-9A68-1B63E7F343C2}" destId="{DFDD4BA1-D21A-47F6-9CB9-FA0746B9EB7A}" srcOrd="1" destOrd="0" presId="urn:microsoft.com/office/officeart/2005/8/layout/hierarchy1"/>
    <dgm:cxn modelId="{BCE0364E-226D-460A-96BD-7D327FA09A39}" type="presParOf" srcId="{DFDD4BA1-D21A-47F6-9CB9-FA0746B9EB7A}" destId="{B4C41C16-D4F6-44DF-8005-1DF5BF24E989}" srcOrd="0" destOrd="0" presId="urn:microsoft.com/office/officeart/2005/8/layout/hierarchy1"/>
    <dgm:cxn modelId="{13F0C2F3-8360-45AD-AEF7-64162E53528F}" type="presParOf" srcId="{DFDD4BA1-D21A-47F6-9CB9-FA0746B9EB7A}" destId="{D144EFA8-58B6-40BD-B1E0-4BD01134F264}" srcOrd="1" destOrd="0" presId="urn:microsoft.com/office/officeart/2005/8/layout/hierarchy1"/>
    <dgm:cxn modelId="{1B13B1AC-8ABB-420C-8326-A66C1AF13759}" type="presParOf" srcId="{D144EFA8-58B6-40BD-B1E0-4BD01134F264}" destId="{2B1BB522-DB5E-4276-8261-0F989B894082}" srcOrd="0" destOrd="0" presId="urn:microsoft.com/office/officeart/2005/8/layout/hierarchy1"/>
    <dgm:cxn modelId="{EEFB9785-11CB-45DD-9725-114B579A0FCF}" type="presParOf" srcId="{2B1BB522-DB5E-4276-8261-0F989B894082}" destId="{01AE1E31-AEFA-4FDA-8B3D-4444649B5DFC}" srcOrd="0" destOrd="0" presId="urn:microsoft.com/office/officeart/2005/8/layout/hierarchy1"/>
    <dgm:cxn modelId="{3C10C7B9-2F6E-4A28-8722-869CD5CD8436}" type="presParOf" srcId="{2B1BB522-DB5E-4276-8261-0F989B894082}" destId="{97174048-9721-4A4D-AF3A-E2FA4AF86BFE}" srcOrd="1" destOrd="0" presId="urn:microsoft.com/office/officeart/2005/8/layout/hierarchy1"/>
    <dgm:cxn modelId="{060F66ED-DC31-4A29-9005-0B64FD5F374C}" type="presParOf" srcId="{D144EFA8-58B6-40BD-B1E0-4BD01134F264}" destId="{9E8E6687-EBF4-4AA1-BCF6-04E2179BD779}" srcOrd="1" destOrd="0" presId="urn:microsoft.com/office/officeart/2005/8/layout/hierarchy1"/>
    <dgm:cxn modelId="{0B8DEE68-E6C1-4264-8314-0643A392BD44}" type="presParOf" srcId="{DFDD4BA1-D21A-47F6-9CB9-FA0746B9EB7A}" destId="{48255110-CA66-47F3-AADE-555E9A2C5F0E}" srcOrd="2" destOrd="0" presId="urn:microsoft.com/office/officeart/2005/8/layout/hierarchy1"/>
    <dgm:cxn modelId="{06848527-8CFA-492C-A991-5828912CF7AE}" type="presParOf" srcId="{DFDD4BA1-D21A-47F6-9CB9-FA0746B9EB7A}" destId="{96140B9A-A944-4E53-A2ED-F8DC957BBB8C}" srcOrd="3" destOrd="0" presId="urn:microsoft.com/office/officeart/2005/8/layout/hierarchy1"/>
    <dgm:cxn modelId="{D49614B9-9E1D-41E4-9B62-11969B7D25E1}" type="presParOf" srcId="{96140B9A-A944-4E53-A2ED-F8DC957BBB8C}" destId="{4E02313B-29F4-47AD-AC38-3971DE9DD074}" srcOrd="0" destOrd="0" presId="urn:microsoft.com/office/officeart/2005/8/layout/hierarchy1"/>
    <dgm:cxn modelId="{17D2D217-4B49-45F4-AC4D-BCE78AE410DB}" type="presParOf" srcId="{4E02313B-29F4-47AD-AC38-3971DE9DD074}" destId="{9EE1B93B-0723-4641-A0B8-AED1E55A76B3}" srcOrd="0" destOrd="0" presId="urn:microsoft.com/office/officeart/2005/8/layout/hierarchy1"/>
    <dgm:cxn modelId="{95B75106-E0D9-46D2-A51D-5E74A7D316AC}" type="presParOf" srcId="{4E02313B-29F4-47AD-AC38-3971DE9DD074}" destId="{C424DC7C-820B-4B03-A752-E19F14FBACEF}" srcOrd="1" destOrd="0" presId="urn:microsoft.com/office/officeart/2005/8/layout/hierarchy1"/>
    <dgm:cxn modelId="{89846110-8048-4CF7-835B-3254A1E3197B}" type="presParOf" srcId="{96140B9A-A944-4E53-A2ED-F8DC957BBB8C}" destId="{F7A23027-C652-4178-886A-93FB409E490D}" srcOrd="1" destOrd="0" presId="urn:microsoft.com/office/officeart/2005/8/layout/hierarchy1"/>
    <dgm:cxn modelId="{5953D9B7-3B70-4693-86B8-D101817C9F80}" type="presParOf" srcId="{F7A23027-C652-4178-886A-93FB409E490D}" destId="{0140BDE8-DE79-4823-BC1F-799493BE6557}" srcOrd="0" destOrd="0" presId="urn:microsoft.com/office/officeart/2005/8/layout/hierarchy1"/>
    <dgm:cxn modelId="{4D523674-1896-4D64-878C-2AD7A3DFA555}" type="presParOf" srcId="{F7A23027-C652-4178-886A-93FB409E490D}" destId="{A8F29C05-4412-4FBB-A6A6-83E5922ADEAF}" srcOrd="1" destOrd="0" presId="urn:microsoft.com/office/officeart/2005/8/layout/hierarchy1"/>
    <dgm:cxn modelId="{C75A7E03-6AE6-4900-A624-8449D819C543}" type="presParOf" srcId="{A8F29C05-4412-4FBB-A6A6-83E5922ADEAF}" destId="{95071051-7913-4273-AE73-9509AD772BE5}" srcOrd="0" destOrd="0" presId="urn:microsoft.com/office/officeart/2005/8/layout/hierarchy1"/>
    <dgm:cxn modelId="{5129FC07-6A22-448C-812B-45F346C4F88A}" type="presParOf" srcId="{95071051-7913-4273-AE73-9509AD772BE5}" destId="{DC6891CD-18EB-4771-ABA8-8E097E47E32C}" srcOrd="0" destOrd="0" presId="urn:microsoft.com/office/officeart/2005/8/layout/hierarchy1"/>
    <dgm:cxn modelId="{5B65F9A8-AFA7-48E1-9F9A-2040D5869DFF}" type="presParOf" srcId="{95071051-7913-4273-AE73-9509AD772BE5}" destId="{79A83120-E665-4708-945E-6A8B7B061108}" srcOrd="1" destOrd="0" presId="urn:microsoft.com/office/officeart/2005/8/layout/hierarchy1"/>
    <dgm:cxn modelId="{EEEF5016-7B12-40AB-89FC-5FAFCD877113}" type="presParOf" srcId="{A8F29C05-4412-4FBB-A6A6-83E5922ADEAF}" destId="{65D11431-A597-4504-BC74-B77A089ED1AF}" srcOrd="1" destOrd="0" presId="urn:microsoft.com/office/officeart/2005/8/layout/hierarchy1"/>
    <dgm:cxn modelId="{AFDC1B8F-FE5F-404A-8EE5-5106F0C184F6}" type="presParOf" srcId="{F7A23027-C652-4178-886A-93FB409E490D}" destId="{0C8C6B0A-CC54-4C1E-9A18-BEE72B559247}" srcOrd="2" destOrd="0" presId="urn:microsoft.com/office/officeart/2005/8/layout/hierarchy1"/>
    <dgm:cxn modelId="{D56426E2-C0DF-4188-B186-A5FACE1FD57A}" type="presParOf" srcId="{F7A23027-C652-4178-886A-93FB409E490D}" destId="{0B3CE252-4A17-4206-991D-1C32E69C02AC}" srcOrd="3" destOrd="0" presId="urn:microsoft.com/office/officeart/2005/8/layout/hierarchy1"/>
    <dgm:cxn modelId="{343B7EEF-7CF0-415D-8FB2-1610410DC0B6}" type="presParOf" srcId="{0B3CE252-4A17-4206-991D-1C32E69C02AC}" destId="{807952E2-E0A3-4290-8709-C835693B7A98}" srcOrd="0" destOrd="0" presId="urn:microsoft.com/office/officeart/2005/8/layout/hierarchy1"/>
    <dgm:cxn modelId="{9CFD1706-4E26-4E64-819C-E2D2C2D4903D}" type="presParOf" srcId="{807952E2-E0A3-4290-8709-C835693B7A98}" destId="{1174F0F4-A4CF-4EB6-A5B3-6CF851873F37}" srcOrd="0" destOrd="0" presId="urn:microsoft.com/office/officeart/2005/8/layout/hierarchy1"/>
    <dgm:cxn modelId="{8E7DEF45-278E-4237-8529-96079E48A583}" type="presParOf" srcId="{807952E2-E0A3-4290-8709-C835693B7A98}" destId="{62B4157A-0A7B-4837-A3C2-4B42F62301EB}" srcOrd="1" destOrd="0" presId="urn:microsoft.com/office/officeart/2005/8/layout/hierarchy1"/>
    <dgm:cxn modelId="{64C0779D-1C4E-4F04-BD52-09572056A486}" type="presParOf" srcId="{0B3CE252-4A17-4206-991D-1C32E69C02AC}" destId="{9EE9A464-2CCE-4E8F-B4CD-B2364EB2A693}" srcOrd="1" destOrd="0" presId="urn:microsoft.com/office/officeart/2005/8/layout/hierarchy1"/>
    <dgm:cxn modelId="{10BAE615-19A5-4828-A19D-56871CB9F92B}" type="presParOf" srcId="{9EE9A464-2CCE-4E8F-B4CD-B2364EB2A693}" destId="{1D671AFB-3952-438B-9B79-F00D7B397B45}" srcOrd="0" destOrd="0" presId="urn:microsoft.com/office/officeart/2005/8/layout/hierarchy1"/>
    <dgm:cxn modelId="{442C6A51-C121-4A91-8C36-62EFF5D8F6C6}" type="presParOf" srcId="{9EE9A464-2CCE-4E8F-B4CD-B2364EB2A693}" destId="{C8EC8FA9-6F48-4661-9DB5-E06B0885BE38}" srcOrd="1" destOrd="0" presId="urn:microsoft.com/office/officeart/2005/8/layout/hierarchy1"/>
    <dgm:cxn modelId="{C4FE415A-C069-4F2F-BEF4-44049439B260}" type="presParOf" srcId="{C8EC8FA9-6F48-4661-9DB5-E06B0885BE38}" destId="{4EC122EA-9007-49CD-8EC4-8B6D4B0CE66E}" srcOrd="0" destOrd="0" presId="urn:microsoft.com/office/officeart/2005/8/layout/hierarchy1"/>
    <dgm:cxn modelId="{95923311-83F4-4CD0-B567-FD3303AA6AEB}" type="presParOf" srcId="{4EC122EA-9007-49CD-8EC4-8B6D4B0CE66E}" destId="{F3DA6233-B9C1-4761-B007-21C6409C547D}" srcOrd="0" destOrd="0" presId="urn:microsoft.com/office/officeart/2005/8/layout/hierarchy1"/>
    <dgm:cxn modelId="{E9ED0B54-C7F0-4180-8338-645F7CE4A975}" type="presParOf" srcId="{4EC122EA-9007-49CD-8EC4-8B6D4B0CE66E}" destId="{EA2AFFA7-D315-4AB4-A42E-6F89C52C5824}" srcOrd="1" destOrd="0" presId="urn:microsoft.com/office/officeart/2005/8/layout/hierarchy1"/>
    <dgm:cxn modelId="{F92C8EAF-89B7-43F2-A9ED-7E710F15576E}" type="presParOf" srcId="{C8EC8FA9-6F48-4661-9DB5-E06B0885BE38}" destId="{83791890-578F-457E-913A-16036DA87AF0}" srcOrd="1" destOrd="0" presId="urn:microsoft.com/office/officeart/2005/8/layout/hierarchy1"/>
    <dgm:cxn modelId="{9C58CB96-6E6F-4D12-BC63-E158C0840C8C}" type="presParOf" srcId="{9EE9A464-2CCE-4E8F-B4CD-B2364EB2A693}" destId="{7A85CCD9-2BE8-4E7B-A746-80242E9054D1}" srcOrd="2" destOrd="0" presId="urn:microsoft.com/office/officeart/2005/8/layout/hierarchy1"/>
    <dgm:cxn modelId="{A258A345-4B6F-4072-81CD-0B233C5AD539}" type="presParOf" srcId="{9EE9A464-2CCE-4E8F-B4CD-B2364EB2A693}" destId="{BEBA6601-6799-4ADF-BC5A-8571359AFCB7}" srcOrd="3" destOrd="0" presId="urn:microsoft.com/office/officeart/2005/8/layout/hierarchy1"/>
    <dgm:cxn modelId="{C5ADC21E-64E5-4304-BE5F-C0258A3F20FF}" type="presParOf" srcId="{BEBA6601-6799-4ADF-BC5A-8571359AFCB7}" destId="{1256893F-99C5-448D-9864-6AECC7232290}" srcOrd="0" destOrd="0" presId="urn:microsoft.com/office/officeart/2005/8/layout/hierarchy1"/>
    <dgm:cxn modelId="{9D24104D-3654-4972-A84E-A9BE43953AE7}" type="presParOf" srcId="{1256893F-99C5-448D-9864-6AECC7232290}" destId="{4812481A-65F2-48B7-9115-8C541583277F}" srcOrd="0" destOrd="0" presId="urn:microsoft.com/office/officeart/2005/8/layout/hierarchy1"/>
    <dgm:cxn modelId="{7C5D47CB-02FD-4962-BEA4-9210653285E2}" type="presParOf" srcId="{1256893F-99C5-448D-9864-6AECC7232290}" destId="{846220CA-A970-4441-BA0D-27E00AA0D095}" srcOrd="1" destOrd="0" presId="urn:microsoft.com/office/officeart/2005/8/layout/hierarchy1"/>
    <dgm:cxn modelId="{C85CEFDB-29F4-4643-A4C4-227477E03F2B}" type="presParOf" srcId="{BEBA6601-6799-4ADF-BC5A-8571359AFCB7}" destId="{3A9A4A93-C689-4235-BD1D-1D46D9029C1A}" srcOrd="1" destOrd="0" presId="urn:microsoft.com/office/officeart/2005/8/layout/hierarchy1"/>
    <dgm:cxn modelId="{E8F47248-8C77-4EA1-BFA2-1BEB317A8085}" type="presParOf" srcId="{9EE9A464-2CCE-4E8F-B4CD-B2364EB2A693}" destId="{130C3C1B-4B87-40A7-9BB6-BD85F358AA06}" srcOrd="4" destOrd="0" presId="urn:microsoft.com/office/officeart/2005/8/layout/hierarchy1"/>
    <dgm:cxn modelId="{D0C6C7BD-E1A3-460F-9A86-7BC365A59D33}" type="presParOf" srcId="{9EE9A464-2CCE-4E8F-B4CD-B2364EB2A693}" destId="{0E372471-21EB-4D09-8CE9-1127C12FA5BD}" srcOrd="5" destOrd="0" presId="urn:microsoft.com/office/officeart/2005/8/layout/hierarchy1"/>
    <dgm:cxn modelId="{3107FBC0-47DB-4354-8C4B-C25F48BFB723}" type="presParOf" srcId="{0E372471-21EB-4D09-8CE9-1127C12FA5BD}" destId="{0461ED37-3121-49A5-8988-874D3B49E7CA}" srcOrd="0" destOrd="0" presId="urn:microsoft.com/office/officeart/2005/8/layout/hierarchy1"/>
    <dgm:cxn modelId="{F149CFCA-64D1-4AA4-8F0E-A5D33B2604C2}" type="presParOf" srcId="{0461ED37-3121-49A5-8988-874D3B49E7CA}" destId="{359C92B3-791B-4993-AD85-610FC58F461E}" srcOrd="0" destOrd="0" presId="urn:microsoft.com/office/officeart/2005/8/layout/hierarchy1"/>
    <dgm:cxn modelId="{94E10D92-3DB0-49FF-A509-39DC84B07AFF}" type="presParOf" srcId="{0461ED37-3121-49A5-8988-874D3B49E7CA}" destId="{B163A126-BECD-4BA7-A4F2-9C4D8340BEEE}" srcOrd="1" destOrd="0" presId="urn:microsoft.com/office/officeart/2005/8/layout/hierarchy1"/>
    <dgm:cxn modelId="{B4732F6B-D332-4B81-B6B1-64D2ED3221E6}" type="presParOf" srcId="{0E372471-21EB-4D09-8CE9-1127C12FA5BD}" destId="{113A1395-8DEA-44D6-9BB7-A3550C12BA75}" srcOrd="1" destOrd="0" presId="urn:microsoft.com/office/officeart/2005/8/layout/hierarchy1"/>
    <dgm:cxn modelId="{E5431DB9-A561-4972-B300-191154A09B1B}" type="presParOf" srcId="{9EE9A464-2CCE-4E8F-B4CD-B2364EB2A693}" destId="{A585EE99-1DC1-4B3F-89E1-5BD519BD3927}" srcOrd="6" destOrd="0" presId="urn:microsoft.com/office/officeart/2005/8/layout/hierarchy1"/>
    <dgm:cxn modelId="{0617A7F1-4148-4D34-A5C2-D7FC1FFBE95D}" type="presParOf" srcId="{9EE9A464-2CCE-4E8F-B4CD-B2364EB2A693}" destId="{0D3356DB-FEFD-442A-B668-E8400BA961A7}" srcOrd="7" destOrd="0" presId="urn:microsoft.com/office/officeart/2005/8/layout/hierarchy1"/>
    <dgm:cxn modelId="{1EC1DFAB-81C1-47A6-9B81-66F3DD8929C4}" type="presParOf" srcId="{0D3356DB-FEFD-442A-B668-E8400BA961A7}" destId="{C4C1A3F6-E0B7-4EA9-AB13-26D9312B7689}" srcOrd="0" destOrd="0" presId="urn:microsoft.com/office/officeart/2005/8/layout/hierarchy1"/>
    <dgm:cxn modelId="{B7933858-DFE9-4DA7-805C-00132FA6F85F}" type="presParOf" srcId="{C4C1A3F6-E0B7-4EA9-AB13-26D9312B7689}" destId="{3C8F540E-ED15-4B2C-8D17-7F1FAF9BE518}" srcOrd="0" destOrd="0" presId="urn:microsoft.com/office/officeart/2005/8/layout/hierarchy1"/>
    <dgm:cxn modelId="{1C6FFD47-579A-4AE9-A51A-A38B70DC1E12}" type="presParOf" srcId="{C4C1A3F6-E0B7-4EA9-AB13-26D9312B7689}" destId="{3C67E83F-FEF1-4694-AC87-939A4F88577F}" srcOrd="1" destOrd="0" presId="urn:microsoft.com/office/officeart/2005/8/layout/hierarchy1"/>
    <dgm:cxn modelId="{F9B03799-987A-4339-B9D7-36D65264932D}" type="presParOf" srcId="{0D3356DB-FEFD-442A-B668-E8400BA961A7}" destId="{4E459609-5EB7-40C3-8538-C296BDA01AAE}"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11EB2-4FED-4B18-922A-0CA922F9DF4F}"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91CF65A5-1B83-4814-B7B2-AEC98589E19B}">
      <dgm:prSet phldrT="[Metin]"/>
      <dgm:spPr/>
      <dgm:t>
        <a:bodyPr/>
        <a:lstStyle/>
        <a:p>
          <a:r>
            <a:rPr lang="tr-TR" dirty="0"/>
            <a:t>Yazı İşleri Birimi 0 262 303 1066</a:t>
          </a:r>
        </a:p>
      </dgm:t>
    </dgm:pt>
    <dgm:pt modelId="{649D31C4-4EC8-46A6-961C-8A8598C93BA1}" type="parTrans" cxnId="{AF1EB383-6AE6-4C4E-BB8F-13D6472DB13E}">
      <dgm:prSet/>
      <dgm:spPr/>
      <dgm:t>
        <a:bodyPr/>
        <a:lstStyle/>
        <a:p>
          <a:endParaRPr lang="tr-TR"/>
        </a:p>
      </dgm:t>
    </dgm:pt>
    <dgm:pt modelId="{C6288D4B-0160-4E9C-802F-2F7B869BDE83}" type="sibTrans" cxnId="{AF1EB383-6AE6-4C4E-BB8F-13D6472DB13E}">
      <dgm:prSet/>
      <dgm:spPr/>
      <dgm:t>
        <a:bodyPr/>
        <a:lstStyle/>
        <a:p>
          <a:endParaRPr lang="tr-TR"/>
        </a:p>
      </dgm:t>
    </dgm:pt>
    <dgm:pt modelId="{8A56C231-5C49-40BF-B8EE-65F6DB9D9601}">
      <dgm:prSet phldrT="[Metin]"/>
      <dgm:spPr/>
      <dgm:t>
        <a:bodyPr/>
        <a:lstStyle/>
        <a:p>
          <a:r>
            <a:rPr lang="tr-TR" dirty="0"/>
            <a:t>Proje Kabul ve Uygulama Birimi  0 262 303 10 66</a:t>
          </a:r>
        </a:p>
      </dgm:t>
    </dgm:pt>
    <dgm:pt modelId="{1BACBBC3-938A-4672-B15B-B8419EC5050D}" type="parTrans" cxnId="{E34F9320-AA1A-4C22-A242-3C54BBA106AE}">
      <dgm:prSet/>
      <dgm:spPr/>
      <dgm:t>
        <a:bodyPr/>
        <a:lstStyle/>
        <a:p>
          <a:endParaRPr lang="tr-TR"/>
        </a:p>
      </dgm:t>
    </dgm:pt>
    <dgm:pt modelId="{B77C489F-E830-48AD-AEE8-7C2418FEDF7D}" type="sibTrans" cxnId="{E34F9320-AA1A-4C22-A242-3C54BBA106AE}">
      <dgm:prSet/>
      <dgm:spPr/>
      <dgm:t>
        <a:bodyPr/>
        <a:lstStyle/>
        <a:p>
          <a:endParaRPr lang="tr-TR"/>
        </a:p>
      </dgm:t>
    </dgm:pt>
    <dgm:pt modelId="{8053FAC5-80EA-4B6D-B7BF-00532DD3088B}">
      <dgm:prSet phldrT="[Metin]"/>
      <dgm:spPr/>
      <dgm:t>
        <a:bodyPr/>
        <a:lstStyle/>
        <a:p>
          <a:r>
            <a:rPr lang="tr-TR" dirty="0"/>
            <a:t>Satın Alma ve İhale Birimi 0 262 303 1107 </a:t>
          </a:r>
        </a:p>
      </dgm:t>
    </dgm:pt>
    <dgm:pt modelId="{6E9DC391-AC98-4A2A-BC6A-9913E1B3A167}" type="parTrans" cxnId="{D9F8981D-75E0-473A-8586-144825113A0C}">
      <dgm:prSet/>
      <dgm:spPr/>
      <dgm:t>
        <a:bodyPr/>
        <a:lstStyle/>
        <a:p>
          <a:endParaRPr lang="tr-TR"/>
        </a:p>
      </dgm:t>
    </dgm:pt>
    <dgm:pt modelId="{0BE41A18-CA5F-4531-89F8-E369A460CC61}" type="sibTrans" cxnId="{D9F8981D-75E0-473A-8586-144825113A0C}">
      <dgm:prSet/>
      <dgm:spPr/>
      <dgm:t>
        <a:bodyPr/>
        <a:lstStyle/>
        <a:p>
          <a:endParaRPr lang="tr-TR"/>
        </a:p>
      </dgm:t>
    </dgm:pt>
    <dgm:pt modelId="{93388700-52FB-402D-8A75-C013B788749D}">
      <dgm:prSet/>
      <dgm:spPr/>
      <dgm:t>
        <a:bodyPr/>
        <a:lstStyle/>
        <a:p>
          <a:r>
            <a:rPr lang="tr-TR" dirty="0"/>
            <a:t>Dış Kaynaklı Proje Birimi 0 262 303 11 10</a:t>
          </a:r>
        </a:p>
      </dgm:t>
    </dgm:pt>
    <dgm:pt modelId="{56803A94-5B4C-4741-B4A5-32FCA202ED50}" type="parTrans" cxnId="{68FE79FA-5218-4AF8-89FA-C51D479B21FB}">
      <dgm:prSet/>
      <dgm:spPr/>
      <dgm:t>
        <a:bodyPr/>
        <a:lstStyle/>
        <a:p>
          <a:endParaRPr lang="tr-TR"/>
        </a:p>
      </dgm:t>
    </dgm:pt>
    <dgm:pt modelId="{6801DEC3-7FC6-4AB2-9035-4F523456960B}" type="sibTrans" cxnId="{68FE79FA-5218-4AF8-89FA-C51D479B21FB}">
      <dgm:prSet/>
      <dgm:spPr/>
      <dgm:t>
        <a:bodyPr/>
        <a:lstStyle/>
        <a:p>
          <a:endParaRPr lang="tr-TR"/>
        </a:p>
      </dgm:t>
    </dgm:pt>
    <dgm:pt modelId="{DB217255-519A-4620-9337-C4A65F29E300}">
      <dgm:prSet/>
      <dgm:spPr/>
      <dgm:t>
        <a:bodyPr/>
        <a:lstStyle/>
        <a:p>
          <a:r>
            <a:rPr lang="tr-TR" dirty="0"/>
            <a:t>İdari Yönetici 0 262 303 11 09</a:t>
          </a:r>
        </a:p>
      </dgm:t>
    </dgm:pt>
    <dgm:pt modelId="{DB32A43B-D10B-428C-BB66-A05031228FEB}" type="parTrans" cxnId="{F4B356B5-8C71-4B8D-9491-4B8D3F6D5F08}">
      <dgm:prSet/>
      <dgm:spPr/>
      <dgm:t>
        <a:bodyPr/>
        <a:lstStyle/>
        <a:p>
          <a:endParaRPr lang="tr-TR"/>
        </a:p>
      </dgm:t>
    </dgm:pt>
    <dgm:pt modelId="{EC66E40A-C55B-47E3-B50B-C3DC94FB6E1D}" type="sibTrans" cxnId="{F4B356B5-8C71-4B8D-9491-4B8D3F6D5F08}">
      <dgm:prSet/>
      <dgm:spPr/>
      <dgm:t>
        <a:bodyPr/>
        <a:lstStyle/>
        <a:p>
          <a:endParaRPr lang="tr-TR"/>
        </a:p>
      </dgm:t>
    </dgm:pt>
    <dgm:pt modelId="{5C874F2E-8B95-4607-BDFB-A52C34308EA4}" type="pres">
      <dgm:prSet presAssocID="{C1911EB2-4FED-4B18-922A-0CA922F9DF4F}" presName="Name0" presStyleCnt="0">
        <dgm:presLayoutVars>
          <dgm:chMax val="7"/>
          <dgm:chPref val="7"/>
          <dgm:dir/>
        </dgm:presLayoutVars>
      </dgm:prSet>
      <dgm:spPr/>
    </dgm:pt>
    <dgm:pt modelId="{A9BB1DD5-6EDE-43EF-AE84-1F319464D72A}" type="pres">
      <dgm:prSet presAssocID="{C1911EB2-4FED-4B18-922A-0CA922F9DF4F}" presName="Name1" presStyleCnt="0"/>
      <dgm:spPr/>
    </dgm:pt>
    <dgm:pt modelId="{2599C747-F414-4447-9EAB-CDE778DA224F}" type="pres">
      <dgm:prSet presAssocID="{C1911EB2-4FED-4B18-922A-0CA922F9DF4F}" presName="cycle" presStyleCnt="0"/>
      <dgm:spPr/>
    </dgm:pt>
    <dgm:pt modelId="{9B00CA8F-E917-4CEE-BEEE-6CD582D919A2}" type="pres">
      <dgm:prSet presAssocID="{C1911EB2-4FED-4B18-922A-0CA922F9DF4F}" presName="srcNode" presStyleLbl="node1" presStyleIdx="0" presStyleCnt="5"/>
      <dgm:spPr/>
    </dgm:pt>
    <dgm:pt modelId="{3B460FBA-F671-4832-8755-7F309A4AF01A}" type="pres">
      <dgm:prSet presAssocID="{C1911EB2-4FED-4B18-922A-0CA922F9DF4F}" presName="conn" presStyleLbl="parChTrans1D2" presStyleIdx="0" presStyleCnt="1"/>
      <dgm:spPr/>
    </dgm:pt>
    <dgm:pt modelId="{57243C76-8D9F-4F5E-8211-B619BA227BB3}" type="pres">
      <dgm:prSet presAssocID="{C1911EB2-4FED-4B18-922A-0CA922F9DF4F}" presName="extraNode" presStyleLbl="node1" presStyleIdx="0" presStyleCnt="5"/>
      <dgm:spPr/>
    </dgm:pt>
    <dgm:pt modelId="{15EEF0DF-1D3B-471E-854D-735A0207DF20}" type="pres">
      <dgm:prSet presAssocID="{C1911EB2-4FED-4B18-922A-0CA922F9DF4F}" presName="dstNode" presStyleLbl="node1" presStyleIdx="0" presStyleCnt="5"/>
      <dgm:spPr/>
    </dgm:pt>
    <dgm:pt modelId="{428D62FF-B5E6-4CF3-B33E-18DB8AA5DCDA}" type="pres">
      <dgm:prSet presAssocID="{DB217255-519A-4620-9337-C4A65F29E300}" presName="text_1" presStyleLbl="node1" presStyleIdx="0" presStyleCnt="5">
        <dgm:presLayoutVars>
          <dgm:bulletEnabled val="1"/>
        </dgm:presLayoutVars>
      </dgm:prSet>
      <dgm:spPr/>
    </dgm:pt>
    <dgm:pt modelId="{8B3A7E24-B32C-4F3B-B19D-8266768937E8}" type="pres">
      <dgm:prSet presAssocID="{DB217255-519A-4620-9337-C4A65F29E300}" presName="accent_1" presStyleCnt="0"/>
      <dgm:spPr/>
    </dgm:pt>
    <dgm:pt modelId="{43E984EB-B82B-4923-A01C-8CA685C9B2E2}" type="pres">
      <dgm:prSet presAssocID="{DB217255-519A-4620-9337-C4A65F29E300}" presName="accentRepeatNode" presStyleLbl="solidFgAcc1" presStyleIdx="0" presStyleCnt="5"/>
      <dgm:spPr/>
    </dgm:pt>
    <dgm:pt modelId="{11AA498C-19DD-4B49-B797-3C6A8DC63175}" type="pres">
      <dgm:prSet presAssocID="{91CF65A5-1B83-4814-B7B2-AEC98589E19B}" presName="text_2" presStyleLbl="node1" presStyleIdx="1" presStyleCnt="5">
        <dgm:presLayoutVars>
          <dgm:bulletEnabled val="1"/>
        </dgm:presLayoutVars>
      </dgm:prSet>
      <dgm:spPr/>
    </dgm:pt>
    <dgm:pt modelId="{95F119C1-C3FB-4F22-BF00-02E2CF75A85B}" type="pres">
      <dgm:prSet presAssocID="{91CF65A5-1B83-4814-B7B2-AEC98589E19B}" presName="accent_2" presStyleCnt="0"/>
      <dgm:spPr/>
    </dgm:pt>
    <dgm:pt modelId="{95644D32-17FB-4502-8820-802F66A53E24}" type="pres">
      <dgm:prSet presAssocID="{91CF65A5-1B83-4814-B7B2-AEC98589E19B}" presName="accentRepeatNode" presStyleLbl="solidFgAcc1" presStyleIdx="1" presStyleCnt="5"/>
      <dgm:spPr/>
    </dgm:pt>
    <dgm:pt modelId="{2C10692F-17E4-4FB1-AA04-FA9D4A23604B}" type="pres">
      <dgm:prSet presAssocID="{8A56C231-5C49-40BF-B8EE-65F6DB9D9601}" presName="text_3" presStyleLbl="node1" presStyleIdx="2" presStyleCnt="5">
        <dgm:presLayoutVars>
          <dgm:bulletEnabled val="1"/>
        </dgm:presLayoutVars>
      </dgm:prSet>
      <dgm:spPr/>
    </dgm:pt>
    <dgm:pt modelId="{DABBF5BA-D019-4FD6-ABC6-8B3611588C90}" type="pres">
      <dgm:prSet presAssocID="{8A56C231-5C49-40BF-B8EE-65F6DB9D9601}" presName="accent_3" presStyleCnt="0"/>
      <dgm:spPr/>
    </dgm:pt>
    <dgm:pt modelId="{216E0B84-D2F2-4205-A639-2C2C46410657}" type="pres">
      <dgm:prSet presAssocID="{8A56C231-5C49-40BF-B8EE-65F6DB9D9601}" presName="accentRepeatNode" presStyleLbl="solidFgAcc1" presStyleIdx="2" presStyleCnt="5"/>
      <dgm:spPr/>
    </dgm:pt>
    <dgm:pt modelId="{E6BA4EE8-70E7-4DF7-BBBC-E1E6C7626A03}" type="pres">
      <dgm:prSet presAssocID="{8053FAC5-80EA-4B6D-B7BF-00532DD3088B}" presName="text_4" presStyleLbl="node1" presStyleIdx="3" presStyleCnt="5">
        <dgm:presLayoutVars>
          <dgm:bulletEnabled val="1"/>
        </dgm:presLayoutVars>
      </dgm:prSet>
      <dgm:spPr/>
    </dgm:pt>
    <dgm:pt modelId="{B1CC9809-2DB0-40A0-8AE4-7DF3AC13CE09}" type="pres">
      <dgm:prSet presAssocID="{8053FAC5-80EA-4B6D-B7BF-00532DD3088B}" presName="accent_4" presStyleCnt="0"/>
      <dgm:spPr/>
    </dgm:pt>
    <dgm:pt modelId="{4C786EC5-8BEF-429A-861C-74E23CBA7380}" type="pres">
      <dgm:prSet presAssocID="{8053FAC5-80EA-4B6D-B7BF-00532DD3088B}" presName="accentRepeatNode" presStyleLbl="solidFgAcc1" presStyleIdx="3" presStyleCnt="5"/>
      <dgm:spPr/>
    </dgm:pt>
    <dgm:pt modelId="{22FF96A1-5839-4A71-8935-E4831000360E}" type="pres">
      <dgm:prSet presAssocID="{93388700-52FB-402D-8A75-C013B788749D}" presName="text_5" presStyleLbl="node1" presStyleIdx="4" presStyleCnt="5">
        <dgm:presLayoutVars>
          <dgm:bulletEnabled val="1"/>
        </dgm:presLayoutVars>
      </dgm:prSet>
      <dgm:spPr/>
    </dgm:pt>
    <dgm:pt modelId="{509F5B72-8071-426F-A76E-CCB0DD566333}" type="pres">
      <dgm:prSet presAssocID="{93388700-52FB-402D-8A75-C013B788749D}" presName="accent_5" presStyleCnt="0"/>
      <dgm:spPr/>
    </dgm:pt>
    <dgm:pt modelId="{6D5A17E7-5967-4249-A2FC-992B500FE335}" type="pres">
      <dgm:prSet presAssocID="{93388700-52FB-402D-8A75-C013B788749D}" presName="accentRepeatNode" presStyleLbl="solidFgAcc1" presStyleIdx="4" presStyleCnt="5"/>
      <dgm:spPr/>
    </dgm:pt>
  </dgm:ptLst>
  <dgm:cxnLst>
    <dgm:cxn modelId="{3B16C905-2B52-49D0-8D01-A37B545EB1F2}" type="presOf" srcId="{93388700-52FB-402D-8A75-C013B788749D}" destId="{22FF96A1-5839-4A71-8935-E4831000360E}" srcOrd="0" destOrd="0" presId="urn:microsoft.com/office/officeart/2008/layout/VerticalCurvedList"/>
    <dgm:cxn modelId="{12E69B0E-8225-4D47-914D-8E2B138918C3}" type="presOf" srcId="{DB217255-519A-4620-9337-C4A65F29E300}" destId="{428D62FF-B5E6-4CF3-B33E-18DB8AA5DCDA}" srcOrd="0" destOrd="0" presId="urn:microsoft.com/office/officeart/2008/layout/VerticalCurvedList"/>
    <dgm:cxn modelId="{D9F8981D-75E0-473A-8586-144825113A0C}" srcId="{C1911EB2-4FED-4B18-922A-0CA922F9DF4F}" destId="{8053FAC5-80EA-4B6D-B7BF-00532DD3088B}" srcOrd="3" destOrd="0" parTransId="{6E9DC391-AC98-4A2A-BC6A-9913E1B3A167}" sibTransId="{0BE41A18-CA5F-4531-89F8-E369A460CC61}"/>
    <dgm:cxn modelId="{E34F9320-AA1A-4C22-A242-3C54BBA106AE}" srcId="{C1911EB2-4FED-4B18-922A-0CA922F9DF4F}" destId="{8A56C231-5C49-40BF-B8EE-65F6DB9D9601}" srcOrd="2" destOrd="0" parTransId="{1BACBBC3-938A-4672-B15B-B8419EC5050D}" sibTransId="{B77C489F-E830-48AD-AEE8-7C2418FEDF7D}"/>
    <dgm:cxn modelId="{1858EF39-0EC7-40DF-9F59-494FA11C521D}" type="presOf" srcId="{8053FAC5-80EA-4B6D-B7BF-00532DD3088B}" destId="{E6BA4EE8-70E7-4DF7-BBBC-E1E6C7626A03}" srcOrd="0" destOrd="0" presId="urn:microsoft.com/office/officeart/2008/layout/VerticalCurvedList"/>
    <dgm:cxn modelId="{0FBBDA43-4F68-4666-8389-A0425F022AEC}" type="presOf" srcId="{C1911EB2-4FED-4B18-922A-0CA922F9DF4F}" destId="{5C874F2E-8B95-4607-BDFB-A52C34308EA4}" srcOrd="0" destOrd="0" presId="urn:microsoft.com/office/officeart/2008/layout/VerticalCurvedList"/>
    <dgm:cxn modelId="{3786A744-F2B8-46D0-9F10-1B416AA56866}" type="presOf" srcId="{EC66E40A-C55B-47E3-B50B-C3DC94FB6E1D}" destId="{3B460FBA-F671-4832-8755-7F309A4AF01A}" srcOrd="0" destOrd="0" presId="urn:microsoft.com/office/officeart/2008/layout/VerticalCurvedList"/>
    <dgm:cxn modelId="{AF1EB383-6AE6-4C4E-BB8F-13D6472DB13E}" srcId="{C1911EB2-4FED-4B18-922A-0CA922F9DF4F}" destId="{91CF65A5-1B83-4814-B7B2-AEC98589E19B}" srcOrd="1" destOrd="0" parTransId="{649D31C4-4EC8-46A6-961C-8A8598C93BA1}" sibTransId="{C6288D4B-0160-4E9C-802F-2F7B869BDE83}"/>
    <dgm:cxn modelId="{E1B262A5-5F35-4FD3-9077-4E9D91E7AE94}" type="presOf" srcId="{91CF65A5-1B83-4814-B7B2-AEC98589E19B}" destId="{11AA498C-19DD-4B49-B797-3C6A8DC63175}" srcOrd="0" destOrd="0" presId="urn:microsoft.com/office/officeart/2008/layout/VerticalCurvedList"/>
    <dgm:cxn modelId="{781973A7-F773-4CED-AF88-F9BD704DAC8D}" type="presOf" srcId="{8A56C231-5C49-40BF-B8EE-65F6DB9D9601}" destId="{2C10692F-17E4-4FB1-AA04-FA9D4A23604B}" srcOrd="0" destOrd="0" presId="urn:microsoft.com/office/officeart/2008/layout/VerticalCurvedList"/>
    <dgm:cxn modelId="{F4B356B5-8C71-4B8D-9491-4B8D3F6D5F08}" srcId="{C1911EB2-4FED-4B18-922A-0CA922F9DF4F}" destId="{DB217255-519A-4620-9337-C4A65F29E300}" srcOrd="0" destOrd="0" parTransId="{DB32A43B-D10B-428C-BB66-A05031228FEB}" sibTransId="{EC66E40A-C55B-47E3-B50B-C3DC94FB6E1D}"/>
    <dgm:cxn modelId="{68FE79FA-5218-4AF8-89FA-C51D479B21FB}" srcId="{C1911EB2-4FED-4B18-922A-0CA922F9DF4F}" destId="{93388700-52FB-402D-8A75-C013B788749D}" srcOrd="4" destOrd="0" parTransId="{56803A94-5B4C-4741-B4A5-32FCA202ED50}" sibTransId="{6801DEC3-7FC6-4AB2-9035-4F523456960B}"/>
    <dgm:cxn modelId="{199F8717-DE49-4405-AC77-03FCEE14F156}" type="presParOf" srcId="{5C874F2E-8B95-4607-BDFB-A52C34308EA4}" destId="{A9BB1DD5-6EDE-43EF-AE84-1F319464D72A}" srcOrd="0" destOrd="0" presId="urn:microsoft.com/office/officeart/2008/layout/VerticalCurvedList"/>
    <dgm:cxn modelId="{0D7D7C54-CEE2-4611-9035-E831DEFFDAAD}" type="presParOf" srcId="{A9BB1DD5-6EDE-43EF-AE84-1F319464D72A}" destId="{2599C747-F414-4447-9EAB-CDE778DA224F}" srcOrd="0" destOrd="0" presId="urn:microsoft.com/office/officeart/2008/layout/VerticalCurvedList"/>
    <dgm:cxn modelId="{21C2124D-F261-44DD-90FB-9096C4B72151}" type="presParOf" srcId="{2599C747-F414-4447-9EAB-CDE778DA224F}" destId="{9B00CA8F-E917-4CEE-BEEE-6CD582D919A2}" srcOrd="0" destOrd="0" presId="urn:microsoft.com/office/officeart/2008/layout/VerticalCurvedList"/>
    <dgm:cxn modelId="{989A1106-A6A1-4709-9E8C-E92C611F64B9}" type="presParOf" srcId="{2599C747-F414-4447-9EAB-CDE778DA224F}" destId="{3B460FBA-F671-4832-8755-7F309A4AF01A}" srcOrd="1" destOrd="0" presId="urn:microsoft.com/office/officeart/2008/layout/VerticalCurvedList"/>
    <dgm:cxn modelId="{C8622C7B-45E5-4031-BEC6-453969C880C7}" type="presParOf" srcId="{2599C747-F414-4447-9EAB-CDE778DA224F}" destId="{57243C76-8D9F-4F5E-8211-B619BA227BB3}" srcOrd="2" destOrd="0" presId="urn:microsoft.com/office/officeart/2008/layout/VerticalCurvedList"/>
    <dgm:cxn modelId="{B95628C0-D4D9-4E1B-B0CB-0B066DB55499}" type="presParOf" srcId="{2599C747-F414-4447-9EAB-CDE778DA224F}" destId="{15EEF0DF-1D3B-471E-854D-735A0207DF20}" srcOrd="3" destOrd="0" presId="urn:microsoft.com/office/officeart/2008/layout/VerticalCurvedList"/>
    <dgm:cxn modelId="{7BA534E6-6250-4666-BC74-112C14721452}" type="presParOf" srcId="{A9BB1DD5-6EDE-43EF-AE84-1F319464D72A}" destId="{428D62FF-B5E6-4CF3-B33E-18DB8AA5DCDA}" srcOrd="1" destOrd="0" presId="urn:microsoft.com/office/officeart/2008/layout/VerticalCurvedList"/>
    <dgm:cxn modelId="{FD0EE3CD-543E-4EDA-9C13-7AB761BB6785}" type="presParOf" srcId="{A9BB1DD5-6EDE-43EF-AE84-1F319464D72A}" destId="{8B3A7E24-B32C-4F3B-B19D-8266768937E8}" srcOrd="2" destOrd="0" presId="urn:microsoft.com/office/officeart/2008/layout/VerticalCurvedList"/>
    <dgm:cxn modelId="{986D311F-30E2-4DC3-9F92-B9D8452A7DC2}" type="presParOf" srcId="{8B3A7E24-B32C-4F3B-B19D-8266768937E8}" destId="{43E984EB-B82B-4923-A01C-8CA685C9B2E2}" srcOrd="0" destOrd="0" presId="urn:microsoft.com/office/officeart/2008/layout/VerticalCurvedList"/>
    <dgm:cxn modelId="{B7979F00-7B57-4CA7-A6B8-11AB928E0982}" type="presParOf" srcId="{A9BB1DD5-6EDE-43EF-AE84-1F319464D72A}" destId="{11AA498C-19DD-4B49-B797-3C6A8DC63175}" srcOrd="3" destOrd="0" presId="urn:microsoft.com/office/officeart/2008/layout/VerticalCurvedList"/>
    <dgm:cxn modelId="{4092FF54-042D-4226-907F-96B341555A67}" type="presParOf" srcId="{A9BB1DD5-6EDE-43EF-AE84-1F319464D72A}" destId="{95F119C1-C3FB-4F22-BF00-02E2CF75A85B}" srcOrd="4" destOrd="0" presId="urn:microsoft.com/office/officeart/2008/layout/VerticalCurvedList"/>
    <dgm:cxn modelId="{9DC4A9E2-BBBD-40A6-9E4F-FF7D1368EF45}" type="presParOf" srcId="{95F119C1-C3FB-4F22-BF00-02E2CF75A85B}" destId="{95644D32-17FB-4502-8820-802F66A53E24}" srcOrd="0" destOrd="0" presId="urn:microsoft.com/office/officeart/2008/layout/VerticalCurvedList"/>
    <dgm:cxn modelId="{BA56AA32-5B1E-4EE9-BCCA-68483E7ACD0D}" type="presParOf" srcId="{A9BB1DD5-6EDE-43EF-AE84-1F319464D72A}" destId="{2C10692F-17E4-4FB1-AA04-FA9D4A23604B}" srcOrd="5" destOrd="0" presId="urn:microsoft.com/office/officeart/2008/layout/VerticalCurvedList"/>
    <dgm:cxn modelId="{FAEB92F8-266C-4B1E-90EF-6EAE6B6667A7}" type="presParOf" srcId="{A9BB1DD5-6EDE-43EF-AE84-1F319464D72A}" destId="{DABBF5BA-D019-4FD6-ABC6-8B3611588C90}" srcOrd="6" destOrd="0" presId="urn:microsoft.com/office/officeart/2008/layout/VerticalCurvedList"/>
    <dgm:cxn modelId="{99F72CDE-5D56-4E60-BB6E-9AF3A9C55B28}" type="presParOf" srcId="{DABBF5BA-D019-4FD6-ABC6-8B3611588C90}" destId="{216E0B84-D2F2-4205-A639-2C2C46410657}" srcOrd="0" destOrd="0" presId="urn:microsoft.com/office/officeart/2008/layout/VerticalCurvedList"/>
    <dgm:cxn modelId="{ADBAE85B-9B71-4AED-928D-B0A470FD90AE}" type="presParOf" srcId="{A9BB1DD5-6EDE-43EF-AE84-1F319464D72A}" destId="{E6BA4EE8-70E7-4DF7-BBBC-E1E6C7626A03}" srcOrd="7" destOrd="0" presId="urn:microsoft.com/office/officeart/2008/layout/VerticalCurvedList"/>
    <dgm:cxn modelId="{F3394C63-F46F-44F8-B2A0-24114747F223}" type="presParOf" srcId="{A9BB1DD5-6EDE-43EF-AE84-1F319464D72A}" destId="{B1CC9809-2DB0-40A0-8AE4-7DF3AC13CE09}" srcOrd="8" destOrd="0" presId="urn:microsoft.com/office/officeart/2008/layout/VerticalCurvedList"/>
    <dgm:cxn modelId="{882267C8-D149-4A55-A0B5-6AD67C2C147D}" type="presParOf" srcId="{B1CC9809-2DB0-40A0-8AE4-7DF3AC13CE09}" destId="{4C786EC5-8BEF-429A-861C-74E23CBA7380}" srcOrd="0" destOrd="0" presId="urn:microsoft.com/office/officeart/2008/layout/VerticalCurvedList"/>
    <dgm:cxn modelId="{115D39A5-9B15-4C9B-B128-3B4658E5B274}" type="presParOf" srcId="{A9BB1DD5-6EDE-43EF-AE84-1F319464D72A}" destId="{22FF96A1-5839-4A71-8935-E4831000360E}" srcOrd="9" destOrd="0" presId="urn:microsoft.com/office/officeart/2008/layout/VerticalCurvedList"/>
    <dgm:cxn modelId="{79F2F20F-3E0E-4CA3-BF7A-49427C677FE0}" type="presParOf" srcId="{A9BB1DD5-6EDE-43EF-AE84-1F319464D72A}" destId="{509F5B72-8071-426F-A76E-CCB0DD566333}" srcOrd="10" destOrd="0" presId="urn:microsoft.com/office/officeart/2008/layout/VerticalCurvedList"/>
    <dgm:cxn modelId="{C5243768-348C-4519-BABC-5DD785C01A6C}" type="presParOf" srcId="{509F5B72-8071-426F-A76E-CCB0DD566333}" destId="{6D5A17E7-5967-4249-A2FC-992B500FE335}"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B71A7-8678-4482-A7DA-1E9031F271FF}">
      <dsp:nvSpPr>
        <dsp:cNvPr id="0" name=""/>
        <dsp:cNvSpPr/>
      </dsp:nvSpPr>
      <dsp:spPr>
        <a:xfrm>
          <a:off x="6049817" y="3799496"/>
          <a:ext cx="5153627" cy="313273"/>
        </a:xfrm>
        <a:custGeom>
          <a:avLst/>
          <a:gdLst/>
          <a:ahLst/>
          <a:cxnLst/>
          <a:rect l="0" t="0" r="0" b="0"/>
          <a:pathLst>
            <a:path>
              <a:moveTo>
                <a:pt x="0" y="0"/>
              </a:moveTo>
              <a:lnTo>
                <a:pt x="0" y="156636"/>
              </a:lnTo>
              <a:lnTo>
                <a:pt x="5153627" y="156636"/>
              </a:lnTo>
              <a:lnTo>
                <a:pt x="5153627" y="31327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913FA5-4422-426E-80F8-F6213F246AA8}">
      <dsp:nvSpPr>
        <dsp:cNvPr id="0" name=""/>
        <dsp:cNvSpPr/>
      </dsp:nvSpPr>
      <dsp:spPr>
        <a:xfrm>
          <a:off x="6049817" y="3799496"/>
          <a:ext cx="3414142" cy="313273"/>
        </a:xfrm>
        <a:custGeom>
          <a:avLst/>
          <a:gdLst/>
          <a:ahLst/>
          <a:cxnLst/>
          <a:rect l="0" t="0" r="0" b="0"/>
          <a:pathLst>
            <a:path>
              <a:moveTo>
                <a:pt x="0" y="0"/>
              </a:moveTo>
              <a:lnTo>
                <a:pt x="0" y="156636"/>
              </a:lnTo>
              <a:lnTo>
                <a:pt x="3414142" y="156636"/>
              </a:lnTo>
              <a:lnTo>
                <a:pt x="3414142" y="31327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67F5B1-B0EF-421B-A6EB-1D7AEE026E45}">
      <dsp:nvSpPr>
        <dsp:cNvPr id="0" name=""/>
        <dsp:cNvSpPr/>
      </dsp:nvSpPr>
      <dsp:spPr>
        <a:xfrm>
          <a:off x="6049817" y="3799496"/>
          <a:ext cx="1674657" cy="313273"/>
        </a:xfrm>
        <a:custGeom>
          <a:avLst/>
          <a:gdLst/>
          <a:ahLst/>
          <a:cxnLst/>
          <a:rect l="0" t="0" r="0" b="0"/>
          <a:pathLst>
            <a:path>
              <a:moveTo>
                <a:pt x="0" y="0"/>
              </a:moveTo>
              <a:lnTo>
                <a:pt x="0" y="156636"/>
              </a:lnTo>
              <a:lnTo>
                <a:pt x="1674657" y="156636"/>
              </a:lnTo>
              <a:lnTo>
                <a:pt x="1674657" y="31327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EC46D5-C87C-40EE-8625-07A6D75BB94C}">
      <dsp:nvSpPr>
        <dsp:cNvPr id="0" name=""/>
        <dsp:cNvSpPr/>
      </dsp:nvSpPr>
      <dsp:spPr>
        <a:xfrm>
          <a:off x="5939270" y="3799496"/>
          <a:ext cx="91440" cy="313273"/>
        </a:xfrm>
        <a:custGeom>
          <a:avLst/>
          <a:gdLst/>
          <a:ahLst/>
          <a:cxnLst/>
          <a:rect l="0" t="0" r="0" b="0"/>
          <a:pathLst>
            <a:path>
              <a:moveTo>
                <a:pt x="110547" y="0"/>
              </a:moveTo>
              <a:lnTo>
                <a:pt x="110547" y="156636"/>
              </a:lnTo>
              <a:lnTo>
                <a:pt x="45720" y="156636"/>
              </a:lnTo>
              <a:lnTo>
                <a:pt x="45720" y="31327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9FC438-C966-4E1A-B8FA-895323A449E9}">
      <dsp:nvSpPr>
        <dsp:cNvPr id="0" name=""/>
        <dsp:cNvSpPr/>
      </dsp:nvSpPr>
      <dsp:spPr>
        <a:xfrm>
          <a:off x="4245505" y="3799496"/>
          <a:ext cx="1804312" cy="313273"/>
        </a:xfrm>
        <a:custGeom>
          <a:avLst/>
          <a:gdLst/>
          <a:ahLst/>
          <a:cxnLst/>
          <a:rect l="0" t="0" r="0" b="0"/>
          <a:pathLst>
            <a:path>
              <a:moveTo>
                <a:pt x="1804312" y="0"/>
              </a:moveTo>
              <a:lnTo>
                <a:pt x="1804312" y="156636"/>
              </a:lnTo>
              <a:lnTo>
                <a:pt x="0" y="156636"/>
              </a:lnTo>
              <a:lnTo>
                <a:pt x="0" y="31327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11824C-6A1E-4931-A373-3AF9D94C248B}">
      <dsp:nvSpPr>
        <dsp:cNvPr id="0" name=""/>
        <dsp:cNvSpPr/>
      </dsp:nvSpPr>
      <dsp:spPr>
        <a:xfrm>
          <a:off x="2506020" y="3799496"/>
          <a:ext cx="3543797" cy="313273"/>
        </a:xfrm>
        <a:custGeom>
          <a:avLst/>
          <a:gdLst/>
          <a:ahLst/>
          <a:cxnLst/>
          <a:rect l="0" t="0" r="0" b="0"/>
          <a:pathLst>
            <a:path>
              <a:moveTo>
                <a:pt x="3543797" y="0"/>
              </a:moveTo>
              <a:lnTo>
                <a:pt x="3543797" y="156636"/>
              </a:lnTo>
              <a:lnTo>
                <a:pt x="0" y="156636"/>
              </a:lnTo>
              <a:lnTo>
                <a:pt x="0" y="31327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339EEB-3D16-48DA-A08A-56AE633F7405}">
      <dsp:nvSpPr>
        <dsp:cNvPr id="0" name=""/>
        <dsp:cNvSpPr/>
      </dsp:nvSpPr>
      <dsp:spPr>
        <a:xfrm>
          <a:off x="766535" y="3799496"/>
          <a:ext cx="5283282" cy="313273"/>
        </a:xfrm>
        <a:custGeom>
          <a:avLst/>
          <a:gdLst/>
          <a:ahLst/>
          <a:cxnLst/>
          <a:rect l="0" t="0" r="0" b="0"/>
          <a:pathLst>
            <a:path>
              <a:moveTo>
                <a:pt x="5283282" y="0"/>
              </a:moveTo>
              <a:lnTo>
                <a:pt x="5283282" y="156636"/>
              </a:lnTo>
              <a:lnTo>
                <a:pt x="0" y="156636"/>
              </a:lnTo>
              <a:lnTo>
                <a:pt x="0" y="31327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F2558E-9C68-4780-8646-816E08F47702}">
      <dsp:nvSpPr>
        <dsp:cNvPr id="0" name=""/>
        <dsp:cNvSpPr/>
      </dsp:nvSpPr>
      <dsp:spPr>
        <a:xfrm>
          <a:off x="6004097" y="2609418"/>
          <a:ext cx="91440" cy="337655"/>
        </a:xfrm>
        <a:custGeom>
          <a:avLst/>
          <a:gdLst/>
          <a:ahLst/>
          <a:cxnLst/>
          <a:rect l="0" t="0" r="0" b="0"/>
          <a:pathLst>
            <a:path>
              <a:moveTo>
                <a:pt x="45720" y="0"/>
              </a:moveTo>
              <a:lnTo>
                <a:pt x="45720" y="337655"/>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D1E325A-4AEA-4D67-8170-34E4F1F61E9B}">
      <dsp:nvSpPr>
        <dsp:cNvPr id="0" name=""/>
        <dsp:cNvSpPr/>
      </dsp:nvSpPr>
      <dsp:spPr>
        <a:xfrm>
          <a:off x="4701127" y="1837706"/>
          <a:ext cx="2697381" cy="77171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Prof. </a:t>
          </a:r>
          <a:r>
            <a:rPr lang="tr-TR" sz="1050" kern="1200" dirty="0" err="1"/>
            <a:t>Dr</a:t>
          </a:r>
          <a:r>
            <a:rPr lang="tr-TR" sz="1050" kern="1200" dirty="0"/>
            <a:t> ELİF DAMLA ARISAN</a:t>
          </a:r>
        </a:p>
      </dsp:txBody>
      <dsp:txXfrm>
        <a:off x="4701127" y="1837706"/>
        <a:ext cx="2697381" cy="771712"/>
      </dsp:txXfrm>
    </dsp:sp>
    <dsp:sp modelId="{68956C70-2C00-4C7A-A36F-450980B9A0C1}">
      <dsp:nvSpPr>
        <dsp:cNvPr id="0" name=""/>
        <dsp:cNvSpPr/>
      </dsp:nvSpPr>
      <dsp:spPr>
        <a:xfrm>
          <a:off x="5455336" y="2410034"/>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tr-TR" sz="1000" kern="1200" dirty="0"/>
            <a:t>KOMİSYON BAŞKANI</a:t>
          </a:r>
        </a:p>
      </dsp:txBody>
      <dsp:txXfrm>
        <a:off x="5455336" y="2410034"/>
        <a:ext cx="1166900" cy="223766"/>
      </dsp:txXfrm>
    </dsp:sp>
    <dsp:sp modelId="{82902AB4-2157-4157-A4AF-DF4077B3FD2F}">
      <dsp:nvSpPr>
        <dsp:cNvPr id="0" name=""/>
        <dsp:cNvSpPr/>
      </dsp:nvSpPr>
      <dsp:spPr>
        <a:xfrm>
          <a:off x="4957417" y="2947073"/>
          <a:ext cx="2184801" cy="85242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PROF. DR SERAP BEŞLİ</a:t>
          </a:r>
        </a:p>
      </dsp:txBody>
      <dsp:txXfrm>
        <a:off x="4957417" y="2947073"/>
        <a:ext cx="2184801" cy="852422"/>
      </dsp:txXfrm>
    </dsp:sp>
    <dsp:sp modelId="{DC6D59E0-63C5-4F5F-9589-AD03369D84EF}">
      <dsp:nvSpPr>
        <dsp:cNvPr id="0" name=""/>
        <dsp:cNvSpPr/>
      </dsp:nvSpPr>
      <dsp:spPr>
        <a:xfrm>
          <a:off x="5442488" y="3559757"/>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tr-TR" sz="1400" kern="1200" dirty="0"/>
            <a:t>KOORDİNATÖR</a:t>
          </a:r>
        </a:p>
      </dsp:txBody>
      <dsp:txXfrm>
        <a:off x="5442488" y="3559757"/>
        <a:ext cx="1166900" cy="223766"/>
      </dsp:txXfrm>
    </dsp:sp>
    <dsp:sp modelId="{8551D764-D30E-45CF-B711-576438086C9C}">
      <dsp:nvSpPr>
        <dsp:cNvPr id="0" name=""/>
        <dsp:cNvSpPr/>
      </dsp:nvSpPr>
      <dsp:spPr>
        <a:xfrm>
          <a:off x="118257" y="4112769"/>
          <a:ext cx="1296556" cy="671299"/>
        </a:xfrm>
        <a:prstGeom prst="rect">
          <a:avLst/>
        </a:prstGeom>
        <a:solidFill>
          <a:schemeClr val="accent4">
            <a:hueOff val="1485099"/>
            <a:satOff val="-6853"/>
            <a:lumOff val="2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PROF. DR. DİDEM GÖZÜPEK KOCAMAN</a:t>
          </a:r>
        </a:p>
      </dsp:txBody>
      <dsp:txXfrm>
        <a:off x="118257" y="4112769"/>
        <a:ext cx="1296556" cy="671299"/>
      </dsp:txXfrm>
    </dsp:sp>
    <dsp:sp modelId="{E0C484B0-5047-49E3-9972-C32FFF506B07}">
      <dsp:nvSpPr>
        <dsp:cNvPr id="0" name=""/>
        <dsp:cNvSpPr/>
      </dsp:nvSpPr>
      <dsp:spPr>
        <a:xfrm>
          <a:off x="377568" y="4634891"/>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ÜYE</a:t>
          </a:r>
        </a:p>
      </dsp:txBody>
      <dsp:txXfrm>
        <a:off x="377568" y="4634891"/>
        <a:ext cx="1166900" cy="223766"/>
      </dsp:txXfrm>
    </dsp:sp>
    <dsp:sp modelId="{A5C36035-4CB3-43DD-AFF1-9AEDDEA37700}">
      <dsp:nvSpPr>
        <dsp:cNvPr id="0" name=""/>
        <dsp:cNvSpPr/>
      </dsp:nvSpPr>
      <dsp:spPr>
        <a:xfrm>
          <a:off x="1857742" y="4112769"/>
          <a:ext cx="1296556" cy="671299"/>
        </a:xfrm>
        <a:prstGeom prst="rect">
          <a:avLst/>
        </a:prstGeom>
        <a:solidFill>
          <a:schemeClr val="accent4">
            <a:hueOff val="2970198"/>
            <a:satOff val="-13705"/>
            <a:lumOff val="5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PROF. DR. TUNAHAN ÇAKIR</a:t>
          </a:r>
        </a:p>
      </dsp:txBody>
      <dsp:txXfrm>
        <a:off x="1857742" y="4112769"/>
        <a:ext cx="1296556" cy="671299"/>
      </dsp:txXfrm>
    </dsp:sp>
    <dsp:sp modelId="{2B7A08F2-B6B4-4E6B-AB9E-23A16769C9AA}">
      <dsp:nvSpPr>
        <dsp:cNvPr id="0" name=""/>
        <dsp:cNvSpPr/>
      </dsp:nvSpPr>
      <dsp:spPr>
        <a:xfrm>
          <a:off x="2117053" y="4634891"/>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ÜYE</a:t>
          </a:r>
        </a:p>
      </dsp:txBody>
      <dsp:txXfrm>
        <a:off x="2117053" y="4634891"/>
        <a:ext cx="1166900" cy="223766"/>
      </dsp:txXfrm>
    </dsp:sp>
    <dsp:sp modelId="{2211C869-9E3C-4FF4-B90A-1273528CBF54}">
      <dsp:nvSpPr>
        <dsp:cNvPr id="0" name=""/>
        <dsp:cNvSpPr/>
      </dsp:nvSpPr>
      <dsp:spPr>
        <a:xfrm>
          <a:off x="3597227" y="4112769"/>
          <a:ext cx="1296556" cy="671299"/>
        </a:xfrm>
        <a:prstGeom prst="rect">
          <a:avLst/>
        </a:prstGeom>
        <a:solidFill>
          <a:schemeClr val="accent4">
            <a:hueOff val="4455297"/>
            <a:satOff val="-20558"/>
            <a:lumOff val="75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			PROF. DR. REZAN DEMİR ÇAKAN</a:t>
          </a:r>
        </a:p>
      </dsp:txBody>
      <dsp:txXfrm>
        <a:off x="3597227" y="4112769"/>
        <a:ext cx="1296556" cy="671299"/>
      </dsp:txXfrm>
    </dsp:sp>
    <dsp:sp modelId="{9F7A0AFD-A0BA-40FE-A788-91307AD1AF5B}">
      <dsp:nvSpPr>
        <dsp:cNvPr id="0" name=""/>
        <dsp:cNvSpPr/>
      </dsp:nvSpPr>
      <dsp:spPr>
        <a:xfrm>
          <a:off x="3856538" y="4662600"/>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ÜYE</a:t>
          </a:r>
        </a:p>
      </dsp:txBody>
      <dsp:txXfrm>
        <a:off x="3856538" y="4662600"/>
        <a:ext cx="1166900" cy="223766"/>
      </dsp:txXfrm>
    </dsp:sp>
    <dsp:sp modelId="{E500DB6B-DFE8-4E6D-BB23-0F9C344FF074}">
      <dsp:nvSpPr>
        <dsp:cNvPr id="0" name=""/>
        <dsp:cNvSpPr/>
      </dsp:nvSpPr>
      <dsp:spPr>
        <a:xfrm>
          <a:off x="5336712" y="4112769"/>
          <a:ext cx="1296556" cy="671299"/>
        </a:xfrm>
        <a:prstGeom prst="rect">
          <a:avLst/>
        </a:prstGeom>
        <a:solidFill>
          <a:schemeClr val="accent4">
            <a:hueOff val="5940396"/>
            <a:satOff val="-27410"/>
            <a:lumOff val="10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PROF. DR. YUNUS ZORLU</a:t>
          </a:r>
        </a:p>
      </dsp:txBody>
      <dsp:txXfrm>
        <a:off x="5336712" y="4112769"/>
        <a:ext cx="1296556" cy="671299"/>
      </dsp:txXfrm>
    </dsp:sp>
    <dsp:sp modelId="{0FF35916-F956-4D0E-AA1A-0EA4FFB71905}">
      <dsp:nvSpPr>
        <dsp:cNvPr id="0" name=""/>
        <dsp:cNvSpPr/>
      </dsp:nvSpPr>
      <dsp:spPr>
        <a:xfrm>
          <a:off x="5596023" y="4634891"/>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ÜYE</a:t>
          </a:r>
        </a:p>
      </dsp:txBody>
      <dsp:txXfrm>
        <a:off x="5596023" y="4634891"/>
        <a:ext cx="1166900" cy="223766"/>
      </dsp:txXfrm>
    </dsp:sp>
    <dsp:sp modelId="{779ECEE4-633A-4E69-9886-718998E85C91}">
      <dsp:nvSpPr>
        <dsp:cNvPr id="0" name=""/>
        <dsp:cNvSpPr/>
      </dsp:nvSpPr>
      <dsp:spPr>
        <a:xfrm>
          <a:off x="7076197" y="4112769"/>
          <a:ext cx="1296556" cy="671299"/>
        </a:xfrm>
        <a:prstGeom prst="rect">
          <a:avLst/>
        </a:prstGeom>
        <a:solidFill>
          <a:schemeClr val="accent4">
            <a:hueOff val="7425494"/>
            <a:satOff val="-34263"/>
            <a:lumOff val="12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PROF. DR. FİKRET YILDIZ</a:t>
          </a:r>
        </a:p>
      </dsp:txBody>
      <dsp:txXfrm>
        <a:off x="7076197" y="4112769"/>
        <a:ext cx="1296556" cy="671299"/>
      </dsp:txXfrm>
    </dsp:sp>
    <dsp:sp modelId="{F4042FD6-81B2-49E1-B32D-86468180753D}">
      <dsp:nvSpPr>
        <dsp:cNvPr id="0" name=""/>
        <dsp:cNvSpPr/>
      </dsp:nvSpPr>
      <dsp:spPr>
        <a:xfrm>
          <a:off x="7335508" y="4634891"/>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ÜYE</a:t>
          </a:r>
        </a:p>
      </dsp:txBody>
      <dsp:txXfrm>
        <a:off x="7335508" y="4634891"/>
        <a:ext cx="1166900" cy="223766"/>
      </dsp:txXfrm>
    </dsp:sp>
    <dsp:sp modelId="{E78EF039-6E0A-40B2-B5CF-8A7A462AAE3A}">
      <dsp:nvSpPr>
        <dsp:cNvPr id="0" name=""/>
        <dsp:cNvSpPr/>
      </dsp:nvSpPr>
      <dsp:spPr>
        <a:xfrm>
          <a:off x="8815681" y="4112769"/>
          <a:ext cx="1296556" cy="671299"/>
        </a:xfrm>
        <a:prstGeom prst="rect">
          <a:avLst/>
        </a:prstGeom>
        <a:solidFill>
          <a:schemeClr val="accent4">
            <a:hueOff val="8910593"/>
            <a:satOff val="-41115"/>
            <a:lumOff val="15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PROF. DR. HÜSEYİN İNCE</a:t>
          </a:r>
        </a:p>
      </dsp:txBody>
      <dsp:txXfrm>
        <a:off x="8815681" y="4112769"/>
        <a:ext cx="1296556" cy="671299"/>
      </dsp:txXfrm>
    </dsp:sp>
    <dsp:sp modelId="{EB9ABCD3-B45A-4385-9AB2-C6D0041AA573}">
      <dsp:nvSpPr>
        <dsp:cNvPr id="0" name=""/>
        <dsp:cNvSpPr/>
      </dsp:nvSpPr>
      <dsp:spPr>
        <a:xfrm>
          <a:off x="9074993" y="4634891"/>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ÜYE</a:t>
          </a:r>
        </a:p>
      </dsp:txBody>
      <dsp:txXfrm>
        <a:off x="9074993" y="4634891"/>
        <a:ext cx="1166900" cy="223766"/>
      </dsp:txXfrm>
    </dsp:sp>
    <dsp:sp modelId="{A08BCEC0-49EC-48C6-A7A1-0D6DE2929A83}">
      <dsp:nvSpPr>
        <dsp:cNvPr id="0" name=""/>
        <dsp:cNvSpPr/>
      </dsp:nvSpPr>
      <dsp:spPr>
        <a:xfrm>
          <a:off x="10555166" y="4112769"/>
          <a:ext cx="1296556" cy="671299"/>
        </a:xfrm>
        <a:prstGeom prst="rect">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94728" numCol="1" spcCol="1270" anchor="ctr" anchorCtr="0">
          <a:noAutofit/>
        </a:bodyPr>
        <a:lstStyle/>
        <a:p>
          <a:pPr marL="0" lvl="0" indent="0" algn="ctr" defTabSz="466725">
            <a:lnSpc>
              <a:spcPct val="90000"/>
            </a:lnSpc>
            <a:spcBef>
              <a:spcPct val="0"/>
            </a:spcBef>
            <a:spcAft>
              <a:spcPct val="35000"/>
            </a:spcAft>
            <a:buNone/>
          </a:pPr>
          <a:r>
            <a:rPr lang="tr-TR" sz="1050" kern="1200" dirty="0"/>
            <a:t>DOÇ. DR. REYHAN YILDIZ</a:t>
          </a:r>
        </a:p>
      </dsp:txBody>
      <dsp:txXfrm>
        <a:off x="10555166" y="4112769"/>
        <a:ext cx="1296556" cy="671299"/>
      </dsp:txXfrm>
    </dsp:sp>
    <dsp:sp modelId="{BDF9E40D-24EC-4EAC-9879-48C76262F199}">
      <dsp:nvSpPr>
        <dsp:cNvPr id="0" name=""/>
        <dsp:cNvSpPr/>
      </dsp:nvSpPr>
      <dsp:spPr>
        <a:xfrm>
          <a:off x="10814478" y="4634891"/>
          <a:ext cx="1166900" cy="2237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ÜYE</a:t>
          </a:r>
        </a:p>
      </dsp:txBody>
      <dsp:txXfrm>
        <a:off x="10814478" y="4634891"/>
        <a:ext cx="1166900" cy="223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EE99-1DC1-4B3F-89E1-5BD519BD3927}">
      <dsp:nvSpPr>
        <dsp:cNvPr id="0" name=""/>
        <dsp:cNvSpPr/>
      </dsp:nvSpPr>
      <dsp:spPr>
        <a:xfrm>
          <a:off x="4219397" y="3032092"/>
          <a:ext cx="2234722" cy="354508"/>
        </a:xfrm>
        <a:custGeom>
          <a:avLst/>
          <a:gdLst/>
          <a:ahLst/>
          <a:cxnLst/>
          <a:rect l="0" t="0" r="0" b="0"/>
          <a:pathLst>
            <a:path>
              <a:moveTo>
                <a:pt x="0" y="0"/>
              </a:moveTo>
              <a:lnTo>
                <a:pt x="0" y="241586"/>
              </a:lnTo>
              <a:lnTo>
                <a:pt x="2234722" y="241586"/>
              </a:lnTo>
              <a:lnTo>
                <a:pt x="2234722" y="3545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0C3C1B-4B87-40A7-9BB6-BD85F358AA06}">
      <dsp:nvSpPr>
        <dsp:cNvPr id="0" name=""/>
        <dsp:cNvSpPr/>
      </dsp:nvSpPr>
      <dsp:spPr>
        <a:xfrm>
          <a:off x="4219397" y="3032092"/>
          <a:ext cx="744907" cy="354508"/>
        </a:xfrm>
        <a:custGeom>
          <a:avLst/>
          <a:gdLst/>
          <a:ahLst/>
          <a:cxnLst/>
          <a:rect l="0" t="0" r="0" b="0"/>
          <a:pathLst>
            <a:path>
              <a:moveTo>
                <a:pt x="0" y="0"/>
              </a:moveTo>
              <a:lnTo>
                <a:pt x="0" y="241586"/>
              </a:lnTo>
              <a:lnTo>
                <a:pt x="744907" y="241586"/>
              </a:lnTo>
              <a:lnTo>
                <a:pt x="744907" y="3545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85CCD9-2BE8-4E7B-A746-80242E9054D1}">
      <dsp:nvSpPr>
        <dsp:cNvPr id="0" name=""/>
        <dsp:cNvSpPr/>
      </dsp:nvSpPr>
      <dsp:spPr>
        <a:xfrm>
          <a:off x="3474489" y="3032092"/>
          <a:ext cx="744907" cy="354508"/>
        </a:xfrm>
        <a:custGeom>
          <a:avLst/>
          <a:gdLst/>
          <a:ahLst/>
          <a:cxnLst/>
          <a:rect l="0" t="0" r="0" b="0"/>
          <a:pathLst>
            <a:path>
              <a:moveTo>
                <a:pt x="744907" y="0"/>
              </a:moveTo>
              <a:lnTo>
                <a:pt x="744907" y="241586"/>
              </a:lnTo>
              <a:lnTo>
                <a:pt x="0" y="241586"/>
              </a:lnTo>
              <a:lnTo>
                <a:pt x="0" y="3545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671AFB-3952-438B-9B79-F00D7B397B45}">
      <dsp:nvSpPr>
        <dsp:cNvPr id="0" name=""/>
        <dsp:cNvSpPr/>
      </dsp:nvSpPr>
      <dsp:spPr>
        <a:xfrm>
          <a:off x="1984675" y="3032092"/>
          <a:ext cx="2234722" cy="354508"/>
        </a:xfrm>
        <a:custGeom>
          <a:avLst/>
          <a:gdLst/>
          <a:ahLst/>
          <a:cxnLst/>
          <a:rect l="0" t="0" r="0" b="0"/>
          <a:pathLst>
            <a:path>
              <a:moveTo>
                <a:pt x="2234722" y="0"/>
              </a:moveTo>
              <a:lnTo>
                <a:pt x="2234722" y="241586"/>
              </a:lnTo>
              <a:lnTo>
                <a:pt x="0" y="241586"/>
              </a:lnTo>
              <a:lnTo>
                <a:pt x="0" y="3545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8C6B0A-CC54-4C1E-9A18-BEE72B559247}">
      <dsp:nvSpPr>
        <dsp:cNvPr id="0" name=""/>
        <dsp:cNvSpPr/>
      </dsp:nvSpPr>
      <dsp:spPr>
        <a:xfrm>
          <a:off x="3474489" y="1903558"/>
          <a:ext cx="744907" cy="354508"/>
        </a:xfrm>
        <a:custGeom>
          <a:avLst/>
          <a:gdLst/>
          <a:ahLst/>
          <a:cxnLst/>
          <a:rect l="0" t="0" r="0" b="0"/>
          <a:pathLst>
            <a:path>
              <a:moveTo>
                <a:pt x="0" y="0"/>
              </a:moveTo>
              <a:lnTo>
                <a:pt x="0" y="241586"/>
              </a:lnTo>
              <a:lnTo>
                <a:pt x="744907" y="241586"/>
              </a:lnTo>
              <a:lnTo>
                <a:pt x="744907" y="3545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140BDE8-DE79-4823-BC1F-799493BE6557}">
      <dsp:nvSpPr>
        <dsp:cNvPr id="0" name=""/>
        <dsp:cNvSpPr/>
      </dsp:nvSpPr>
      <dsp:spPr>
        <a:xfrm>
          <a:off x="2729582" y="1903558"/>
          <a:ext cx="744907" cy="354508"/>
        </a:xfrm>
        <a:custGeom>
          <a:avLst/>
          <a:gdLst/>
          <a:ahLst/>
          <a:cxnLst/>
          <a:rect l="0" t="0" r="0" b="0"/>
          <a:pathLst>
            <a:path>
              <a:moveTo>
                <a:pt x="744907" y="0"/>
              </a:moveTo>
              <a:lnTo>
                <a:pt x="744907" y="241586"/>
              </a:lnTo>
              <a:lnTo>
                <a:pt x="0" y="241586"/>
              </a:lnTo>
              <a:lnTo>
                <a:pt x="0" y="3545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255110-CA66-47F3-AADE-555E9A2C5F0E}">
      <dsp:nvSpPr>
        <dsp:cNvPr id="0" name=""/>
        <dsp:cNvSpPr/>
      </dsp:nvSpPr>
      <dsp:spPr>
        <a:xfrm>
          <a:off x="2729582" y="775023"/>
          <a:ext cx="744907" cy="354508"/>
        </a:xfrm>
        <a:custGeom>
          <a:avLst/>
          <a:gdLst/>
          <a:ahLst/>
          <a:cxnLst/>
          <a:rect l="0" t="0" r="0" b="0"/>
          <a:pathLst>
            <a:path>
              <a:moveTo>
                <a:pt x="0" y="0"/>
              </a:moveTo>
              <a:lnTo>
                <a:pt x="0" y="241586"/>
              </a:lnTo>
              <a:lnTo>
                <a:pt x="744907" y="241586"/>
              </a:lnTo>
              <a:lnTo>
                <a:pt x="744907" y="35450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C41C16-D4F6-44DF-8005-1DF5BF24E989}">
      <dsp:nvSpPr>
        <dsp:cNvPr id="0" name=""/>
        <dsp:cNvSpPr/>
      </dsp:nvSpPr>
      <dsp:spPr>
        <a:xfrm>
          <a:off x="1984675" y="775023"/>
          <a:ext cx="744907" cy="354508"/>
        </a:xfrm>
        <a:custGeom>
          <a:avLst/>
          <a:gdLst/>
          <a:ahLst/>
          <a:cxnLst/>
          <a:rect l="0" t="0" r="0" b="0"/>
          <a:pathLst>
            <a:path>
              <a:moveTo>
                <a:pt x="744907" y="0"/>
              </a:moveTo>
              <a:lnTo>
                <a:pt x="744907" y="241586"/>
              </a:lnTo>
              <a:lnTo>
                <a:pt x="0" y="241586"/>
              </a:lnTo>
              <a:lnTo>
                <a:pt x="0" y="35450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EF94FA2-3135-4A78-B384-0CBCB6CEDAF0}">
      <dsp:nvSpPr>
        <dsp:cNvPr id="0" name=""/>
        <dsp:cNvSpPr/>
      </dsp:nvSpPr>
      <dsp:spPr>
        <a:xfrm>
          <a:off x="2120112" y="996"/>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BBC2C8-E709-4053-B107-61681D3F096E}">
      <dsp:nvSpPr>
        <dsp:cNvPr id="0" name=""/>
        <dsp:cNvSpPr/>
      </dsp:nvSpPr>
      <dsp:spPr>
        <a:xfrm>
          <a:off x="2255550" y="129662"/>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REKTÖR</a:t>
          </a:r>
        </a:p>
      </dsp:txBody>
      <dsp:txXfrm>
        <a:off x="2278220" y="152332"/>
        <a:ext cx="1173599" cy="728686"/>
      </dsp:txXfrm>
    </dsp:sp>
    <dsp:sp modelId="{01AE1E31-AEFA-4FDA-8B3D-4444649B5DFC}">
      <dsp:nvSpPr>
        <dsp:cNvPr id="0" name=""/>
        <dsp:cNvSpPr/>
      </dsp:nvSpPr>
      <dsp:spPr>
        <a:xfrm>
          <a:off x="1375205" y="1129531"/>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174048-9721-4A4D-AF3A-E2FA4AF86BFE}">
      <dsp:nvSpPr>
        <dsp:cNvPr id="0" name=""/>
        <dsp:cNvSpPr/>
      </dsp:nvSpPr>
      <dsp:spPr>
        <a:xfrm>
          <a:off x="1510643" y="1258197"/>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REKTÖR YARDIMCISI</a:t>
          </a:r>
        </a:p>
      </dsp:txBody>
      <dsp:txXfrm>
        <a:off x="1533313" y="1280867"/>
        <a:ext cx="1173599" cy="728686"/>
      </dsp:txXfrm>
    </dsp:sp>
    <dsp:sp modelId="{9EE1B93B-0723-4641-A0B8-AED1E55A76B3}">
      <dsp:nvSpPr>
        <dsp:cNvPr id="0" name=""/>
        <dsp:cNvSpPr/>
      </dsp:nvSpPr>
      <dsp:spPr>
        <a:xfrm>
          <a:off x="2865020" y="1129531"/>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24DC7C-820B-4B03-A752-E19F14FBACEF}">
      <dsp:nvSpPr>
        <dsp:cNvPr id="0" name=""/>
        <dsp:cNvSpPr/>
      </dsp:nvSpPr>
      <dsp:spPr>
        <a:xfrm>
          <a:off x="3000457" y="1258197"/>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BAP KOMİSYONU</a:t>
          </a:r>
        </a:p>
      </dsp:txBody>
      <dsp:txXfrm>
        <a:off x="3023127" y="1280867"/>
        <a:ext cx="1173599" cy="728686"/>
      </dsp:txXfrm>
    </dsp:sp>
    <dsp:sp modelId="{DC6891CD-18EB-4771-ABA8-8E097E47E32C}">
      <dsp:nvSpPr>
        <dsp:cNvPr id="0" name=""/>
        <dsp:cNvSpPr/>
      </dsp:nvSpPr>
      <dsp:spPr>
        <a:xfrm>
          <a:off x="2120112" y="2258066"/>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A83120-E665-4708-945E-6A8B7B061108}">
      <dsp:nvSpPr>
        <dsp:cNvPr id="0" name=""/>
        <dsp:cNvSpPr/>
      </dsp:nvSpPr>
      <dsp:spPr>
        <a:xfrm>
          <a:off x="2255550" y="2386731"/>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KOORDİNATÖR</a:t>
          </a:r>
        </a:p>
      </dsp:txBody>
      <dsp:txXfrm>
        <a:off x="2278220" y="2409401"/>
        <a:ext cx="1173599" cy="728686"/>
      </dsp:txXfrm>
    </dsp:sp>
    <dsp:sp modelId="{1174F0F4-A4CF-4EB6-A5B3-6CF851873F37}">
      <dsp:nvSpPr>
        <dsp:cNvPr id="0" name=""/>
        <dsp:cNvSpPr/>
      </dsp:nvSpPr>
      <dsp:spPr>
        <a:xfrm>
          <a:off x="3609927" y="2258066"/>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B4157A-0A7B-4837-A3C2-4B42F62301EB}">
      <dsp:nvSpPr>
        <dsp:cNvPr id="0" name=""/>
        <dsp:cNvSpPr/>
      </dsp:nvSpPr>
      <dsp:spPr>
        <a:xfrm>
          <a:off x="3745365" y="2386731"/>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ŞUBE MÜDÜRÜ</a:t>
          </a:r>
        </a:p>
      </dsp:txBody>
      <dsp:txXfrm>
        <a:off x="3768035" y="2409401"/>
        <a:ext cx="1173599" cy="728686"/>
      </dsp:txXfrm>
    </dsp:sp>
    <dsp:sp modelId="{F3DA6233-B9C1-4761-B007-21C6409C547D}">
      <dsp:nvSpPr>
        <dsp:cNvPr id="0" name=""/>
        <dsp:cNvSpPr/>
      </dsp:nvSpPr>
      <dsp:spPr>
        <a:xfrm>
          <a:off x="1375205" y="3386600"/>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2AFFA7-D315-4AB4-A42E-6F89C52C5824}">
      <dsp:nvSpPr>
        <dsp:cNvPr id="0" name=""/>
        <dsp:cNvSpPr/>
      </dsp:nvSpPr>
      <dsp:spPr>
        <a:xfrm>
          <a:off x="1510643" y="3515266"/>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YAZI İŞLERİ BİRİMİ</a:t>
          </a:r>
        </a:p>
      </dsp:txBody>
      <dsp:txXfrm>
        <a:off x="1533313" y="3537936"/>
        <a:ext cx="1173599" cy="728686"/>
      </dsp:txXfrm>
    </dsp:sp>
    <dsp:sp modelId="{4812481A-65F2-48B7-9115-8C541583277F}">
      <dsp:nvSpPr>
        <dsp:cNvPr id="0" name=""/>
        <dsp:cNvSpPr/>
      </dsp:nvSpPr>
      <dsp:spPr>
        <a:xfrm>
          <a:off x="2865020" y="3386600"/>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6220CA-A970-4441-BA0D-27E00AA0D095}">
      <dsp:nvSpPr>
        <dsp:cNvPr id="0" name=""/>
        <dsp:cNvSpPr/>
      </dsp:nvSpPr>
      <dsp:spPr>
        <a:xfrm>
          <a:off x="3000457" y="3515266"/>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PROJE KABUL VE UYGULAMA BİRİMİ</a:t>
          </a:r>
        </a:p>
      </dsp:txBody>
      <dsp:txXfrm>
        <a:off x="3023127" y="3537936"/>
        <a:ext cx="1173599" cy="728686"/>
      </dsp:txXfrm>
    </dsp:sp>
    <dsp:sp modelId="{359C92B3-791B-4993-AD85-610FC58F461E}">
      <dsp:nvSpPr>
        <dsp:cNvPr id="0" name=""/>
        <dsp:cNvSpPr/>
      </dsp:nvSpPr>
      <dsp:spPr>
        <a:xfrm>
          <a:off x="4354834" y="3386600"/>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63A126-BECD-4BA7-A4F2-9C4D8340BEEE}">
      <dsp:nvSpPr>
        <dsp:cNvPr id="0" name=""/>
        <dsp:cNvSpPr/>
      </dsp:nvSpPr>
      <dsp:spPr>
        <a:xfrm>
          <a:off x="4490272" y="3515266"/>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SATIN ALMA VE İHALE BİRİMİ</a:t>
          </a:r>
        </a:p>
      </dsp:txBody>
      <dsp:txXfrm>
        <a:off x="4512942" y="3537936"/>
        <a:ext cx="1173599" cy="728686"/>
      </dsp:txXfrm>
    </dsp:sp>
    <dsp:sp modelId="{3C8F540E-ED15-4B2C-8D17-7F1FAF9BE518}">
      <dsp:nvSpPr>
        <dsp:cNvPr id="0" name=""/>
        <dsp:cNvSpPr/>
      </dsp:nvSpPr>
      <dsp:spPr>
        <a:xfrm>
          <a:off x="5844649" y="3386600"/>
          <a:ext cx="1218939" cy="7740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67E83F-FEF1-4694-AC87-939A4F88577F}">
      <dsp:nvSpPr>
        <dsp:cNvPr id="0" name=""/>
        <dsp:cNvSpPr/>
      </dsp:nvSpPr>
      <dsp:spPr>
        <a:xfrm>
          <a:off x="5980087" y="3515266"/>
          <a:ext cx="1218939" cy="7740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DIŞ KAYNAKLI PROJE BİRİMİ</a:t>
          </a:r>
        </a:p>
      </dsp:txBody>
      <dsp:txXfrm>
        <a:off x="6002757" y="3537936"/>
        <a:ext cx="1173599" cy="728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60FBA-F671-4832-8755-7F309A4AF01A}">
      <dsp:nvSpPr>
        <dsp:cNvPr id="0" name=""/>
        <dsp:cNvSpPr/>
      </dsp:nvSpPr>
      <dsp:spPr>
        <a:xfrm>
          <a:off x="-2785035" y="-429346"/>
          <a:ext cx="3323497" cy="3323497"/>
        </a:xfrm>
        <a:prstGeom prst="blockArc">
          <a:avLst>
            <a:gd name="adj1" fmla="val 18900000"/>
            <a:gd name="adj2" fmla="val 2700000"/>
            <a:gd name="adj3" fmla="val 65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D62FF-B5E6-4CF3-B33E-18DB8AA5DCDA}">
      <dsp:nvSpPr>
        <dsp:cNvPr id="0" name=""/>
        <dsp:cNvSpPr/>
      </dsp:nvSpPr>
      <dsp:spPr>
        <a:xfrm>
          <a:off x="236762" y="154001"/>
          <a:ext cx="4964815" cy="3081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633"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İdari Yönetici 0 262 303 11 09</a:t>
          </a:r>
        </a:p>
      </dsp:txBody>
      <dsp:txXfrm>
        <a:off x="236762" y="154001"/>
        <a:ext cx="4964815" cy="308199"/>
      </dsp:txXfrm>
    </dsp:sp>
    <dsp:sp modelId="{43E984EB-B82B-4923-A01C-8CA685C9B2E2}">
      <dsp:nvSpPr>
        <dsp:cNvPr id="0" name=""/>
        <dsp:cNvSpPr/>
      </dsp:nvSpPr>
      <dsp:spPr>
        <a:xfrm>
          <a:off x="44138" y="115476"/>
          <a:ext cx="385249" cy="38524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A498C-19DD-4B49-B797-3C6A8DC63175}">
      <dsp:nvSpPr>
        <dsp:cNvPr id="0" name=""/>
        <dsp:cNvSpPr/>
      </dsp:nvSpPr>
      <dsp:spPr>
        <a:xfrm>
          <a:off x="457609" y="616151"/>
          <a:ext cx="4743968" cy="308199"/>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633"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Yazı İşleri Birimi 0 262 303 1066</a:t>
          </a:r>
        </a:p>
      </dsp:txBody>
      <dsp:txXfrm>
        <a:off x="457609" y="616151"/>
        <a:ext cx="4743968" cy="308199"/>
      </dsp:txXfrm>
    </dsp:sp>
    <dsp:sp modelId="{95644D32-17FB-4502-8820-802F66A53E24}">
      <dsp:nvSpPr>
        <dsp:cNvPr id="0" name=""/>
        <dsp:cNvSpPr/>
      </dsp:nvSpPr>
      <dsp:spPr>
        <a:xfrm>
          <a:off x="264984" y="577627"/>
          <a:ext cx="385249" cy="385249"/>
        </a:xfrm>
        <a:prstGeom prst="ellipse">
          <a:avLst/>
        </a:prstGeom>
        <a:solidFill>
          <a:schemeClr val="lt1">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10692F-17E4-4FB1-AA04-FA9D4A23604B}">
      <dsp:nvSpPr>
        <dsp:cNvPr id="0" name=""/>
        <dsp:cNvSpPr/>
      </dsp:nvSpPr>
      <dsp:spPr>
        <a:xfrm>
          <a:off x="525391" y="1078302"/>
          <a:ext cx="4676186" cy="308199"/>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633"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Proje Kabul ve Uygulama Birimi  0 262 303 10 66</a:t>
          </a:r>
        </a:p>
      </dsp:txBody>
      <dsp:txXfrm>
        <a:off x="525391" y="1078302"/>
        <a:ext cx="4676186" cy="308199"/>
      </dsp:txXfrm>
    </dsp:sp>
    <dsp:sp modelId="{216E0B84-D2F2-4205-A639-2C2C46410657}">
      <dsp:nvSpPr>
        <dsp:cNvPr id="0" name=""/>
        <dsp:cNvSpPr/>
      </dsp:nvSpPr>
      <dsp:spPr>
        <a:xfrm>
          <a:off x="332767" y="1039777"/>
          <a:ext cx="385249" cy="385249"/>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A4EE8-70E7-4DF7-BBBC-E1E6C7626A03}">
      <dsp:nvSpPr>
        <dsp:cNvPr id="0" name=""/>
        <dsp:cNvSpPr/>
      </dsp:nvSpPr>
      <dsp:spPr>
        <a:xfrm>
          <a:off x="457609" y="1540453"/>
          <a:ext cx="4743968" cy="308199"/>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633"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Satın Alma ve İhale Birimi 0 262 303 1107 </a:t>
          </a:r>
        </a:p>
      </dsp:txBody>
      <dsp:txXfrm>
        <a:off x="457609" y="1540453"/>
        <a:ext cx="4743968" cy="308199"/>
      </dsp:txXfrm>
    </dsp:sp>
    <dsp:sp modelId="{4C786EC5-8BEF-429A-861C-74E23CBA7380}">
      <dsp:nvSpPr>
        <dsp:cNvPr id="0" name=""/>
        <dsp:cNvSpPr/>
      </dsp:nvSpPr>
      <dsp:spPr>
        <a:xfrm>
          <a:off x="264984" y="1501928"/>
          <a:ext cx="385249" cy="385249"/>
        </a:xfrm>
        <a:prstGeom prst="ellipse">
          <a:avLst/>
        </a:prstGeom>
        <a:solidFill>
          <a:schemeClr val="lt1">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F96A1-5839-4A71-8935-E4831000360E}">
      <dsp:nvSpPr>
        <dsp:cNvPr id="0" name=""/>
        <dsp:cNvSpPr/>
      </dsp:nvSpPr>
      <dsp:spPr>
        <a:xfrm>
          <a:off x="236762" y="2002604"/>
          <a:ext cx="4964815" cy="308199"/>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633"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Dış Kaynaklı Proje Birimi 0 262 303 11 10</a:t>
          </a:r>
        </a:p>
      </dsp:txBody>
      <dsp:txXfrm>
        <a:off x="236762" y="2002604"/>
        <a:ext cx="4964815" cy="308199"/>
      </dsp:txXfrm>
    </dsp:sp>
    <dsp:sp modelId="{6D5A17E7-5967-4249-A2FC-992B500FE335}">
      <dsp:nvSpPr>
        <dsp:cNvPr id="0" name=""/>
        <dsp:cNvSpPr/>
      </dsp:nvSpPr>
      <dsp:spPr>
        <a:xfrm>
          <a:off x="44138" y="1964079"/>
          <a:ext cx="385249" cy="385249"/>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27FCC-8D62-4BC3-9237-9155D3CA6ECA}" type="datetimeFigureOut">
              <a:rPr lang="tr-TR" smtClean="0"/>
              <a:t>24.04.2024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51645-E0BC-4068-A0A3-3C3482E18152}" type="slidenum">
              <a:rPr lang="tr-TR" smtClean="0"/>
              <a:t>‹#›</a:t>
            </a:fld>
            <a:endParaRPr lang="tr-TR"/>
          </a:p>
        </p:txBody>
      </p:sp>
    </p:spTree>
    <p:extLst>
      <p:ext uri="{BB962C8B-B14F-4D97-AF65-F5344CB8AC3E}">
        <p14:creationId xmlns:p14="http://schemas.microsoft.com/office/powerpoint/2010/main" val="29096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B77594C-79D0-4692-B470-960960F40E8F}" type="slidenum">
              <a:rPr lang="tr-TR" smtClean="0"/>
              <a:t>2</a:t>
            </a:fld>
            <a:endParaRPr lang="tr-TR"/>
          </a:p>
        </p:txBody>
      </p:sp>
    </p:spTree>
    <p:extLst>
      <p:ext uri="{BB962C8B-B14F-4D97-AF65-F5344CB8AC3E}">
        <p14:creationId xmlns:p14="http://schemas.microsoft.com/office/powerpoint/2010/main" val="364986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B77594C-79D0-4692-B470-960960F40E8F}" type="slidenum">
              <a:rPr lang="tr-TR" smtClean="0"/>
              <a:t>3</a:t>
            </a:fld>
            <a:endParaRPr lang="tr-TR"/>
          </a:p>
        </p:txBody>
      </p:sp>
    </p:spTree>
    <p:extLst>
      <p:ext uri="{BB962C8B-B14F-4D97-AF65-F5344CB8AC3E}">
        <p14:creationId xmlns:p14="http://schemas.microsoft.com/office/powerpoint/2010/main" val="227019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834ECED-CD7B-435A-B9C1-5FAA13DF4E9F}" type="datetimeFigureOut">
              <a:rPr lang="tr-TR" smtClean="0"/>
              <a:t>24.04.2024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75006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34ECED-CD7B-435A-B9C1-5FAA13DF4E9F}" type="datetimeFigureOut">
              <a:rPr lang="tr-TR" smtClean="0"/>
              <a:t>24.04.2024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22318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34ECED-CD7B-435A-B9C1-5FAA13DF4E9F}" type="datetimeFigureOut">
              <a:rPr lang="tr-TR" smtClean="0"/>
              <a:t>24.04.2024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102556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Kapa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792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F93938F1-4B9B-43D1-A50F-60AA92E34012}" type="datetimeFigureOut">
              <a:rPr lang="tr-TR" smtClean="0"/>
              <a:t>24.04.2024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1481893-C3CB-4DAB-957A-A52FA85F3253}" type="slidenum">
              <a:rPr lang="tr-TR" smtClean="0"/>
              <a:t>‹#›</a:t>
            </a:fld>
            <a:endParaRPr lang="tr-TR"/>
          </a:p>
        </p:txBody>
      </p:sp>
      <p:pic>
        <p:nvPicPr>
          <p:cNvPr id="6" name="Picture 2" descr="C:\Users\kaya.volkan\Desktop\Belgelerim\kou.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9017"/>
            <a:ext cx="12192001" cy="128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0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F93938F1-4B9B-43D1-A50F-60AA92E34012}" type="datetimeFigureOut">
              <a:rPr lang="tr-TR" smtClean="0"/>
              <a:t>24.04.2024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1481893-C3CB-4DAB-957A-A52FA85F3253}" type="slidenum">
              <a:rPr lang="tr-TR" smtClean="0"/>
              <a:t>‹#›</a:t>
            </a:fld>
            <a:endParaRPr lang="tr-TR"/>
          </a:p>
        </p:txBody>
      </p:sp>
      <p:pic>
        <p:nvPicPr>
          <p:cNvPr id="6" name="Picture 2" descr="C:\Users\kaya.volkan\Desktop\Belgelerim\kou.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9017"/>
            <a:ext cx="12192001" cy="128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9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7"/>
            <a:ext cx="10363200" cy="1470025"/>
          </a:xfr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115" indent="0" algn="ctr">
              <a:buNone/>
              <a:defRPr>
                <a:solidFill>
                  <a:schemeClr val="tx1">
                    <a:tint val="75000"/>
                  </a:schemeClr>
                </a:solidFill>
              </a:defRPr>
            </a:lvl2pPr>
            <a:lvl3pPr marL="1088229" indent="0" algn="ctr">
              <a:buNone/>
              <a:defRPr>
                <a:solidFill>
                  <a:schemeClr val="tx1">
                    <a:tint val="75000"/>
                  </a:schemeClr>
                </a:solidFill>
              </a:defRPr>
            </a:lvl3pPr>
            <a:lvl4pPr marL="1632345" indent="0" algn="ctr">
              <a:buNone/>
              <a:defRPr>
                <a:solidFill>
                  <a:schemeClr val="tx1">
                    <a:tint val="75000"/>
                  </a:schemeClr>
                </a:solidFill>
              </a:defRPr>
            </a:lvl4pPr>
            <a:lvl5pPr marL="2176459" indent="0" algn="ctr">
              <a:buNone/>
              <a:defRPr>
                <a:solidFill>
                  <a:schemeClr val="tx1">
                    <a:tint val="75000"/>
                  </a:schemeClr>
                </a:solidFill>
              </a:defRPr>
            </a:lvl5pPr>
            <a:lvl6pPr marL="2720574" indent="0" algn="ctr">
              <a:buNone/>
              <a:defRPr>
                <a:solidFill>
                  <a:schemeClr val="tx1">
                    <a:tint val="75000"/>
                  </a:schemeClr>
                </a:solidFill>
              </a:defRPr>
            </a:lvl6pPr>
            <a:lvl7pPr marL="3264688" indent="0" algn="ctr">
              <a:buNone/>
              <a:defRPr>
                <a:solidFill>
                  <a:schemeClr val="tx1">
                    <a:tint val="75000"/>
                  </a:schemeClr>
                </a:solidFill>
              </a:defRPr>
            </a:lvl7pPr>
            <a:lvl8pPr marL="3808803" indent="0" algn="ctr">
              <a:buNone/>
              <a:defRPr>
                <a:solidFill>
                  <a:schemeClr val="tx1">
                    <a:tint val="75000"/>
                  </a:schemeClr>
                </a:solidFill>
              </a:defRPr>
            </a:lvl8pPr>
            <a:lvl9pPr marL="4352918"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5318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204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2"/>
            <a:ext cx="10363200" cy="1362075"/>
          </a:xfrm>
        </p:spPr>
        <p:txBody>
          <a:bodyPr anchor="t"/>
          <a:lstStyle>
            <a:lvl1pPr algn="l">
              <a:defRPr sz="4749" b="1" cap="all"/>
            </a:lvl1pPr>
          </a:lstStyle>
          <a:p>
            <a:r>
              <a:rPr lang="tr-TR"/>
              <a:t>Asıl başlık stili için tıklatın</a:t>
            </a:r>
          </a:p>
        </p:txBody>
      </p:sp>
      <p:sp>
        <p:nvSpPr>
          <p:cNvPr id="3" name="Metin Yer Tutucusu 2"/>
          <p:cNvSpPr>
            <a:spLocks noGrp="1"/>
          </p:cNvSpPr>
          <p:nvPr>
            <p:ph type="body" idx="1"/>
          </p:nvPr>
        </p:nvSpPr>
        <p:spPr>
          <a:xfrm>
            <a:off x="963084" y="2906715"/>
            <a:ext cx="10363200" cy="1500187"/>
          </a:xfrm>
        </p:spPr>
        <p:txBody>
          <a:bodyPr anchor="b"/>
          <a:lstStyle>
            <a:lvl1pPr marL="0" indent="0">
              <a:buNone/>
              <a:defRPr sz="2400">
                <a:solidFill>
                  <a:schemeClr val="tx1">
                    <a:tint val="75000"/>
                  </a:schemeClr>
                </a:solidFill>
              </a:defRPr>
            </a:lvl1pPr>
            <a:lvl2pPr marL="544115" indent="0">
              <a:buNone/>
              <a:defRPr sz="2150">
                <a:solidFill>
                  <a:schemeClr val="tx1">
                    <a:tint val="75000"/>
                  </a:schemeClr>
                </a:solidFill>
              </a:defRPr>
            </a:lvl2pPr>
            <a:lvl3pPr marL="1088229" indent="0">
              <a:buNone/>
              <a:defRPr sz="1900">
                <a:solidFill>
                  <a:schemeClr val="tx1">
                    <a:tint val="75000"/>
                  </a:schemeClr>
                </a:solidFill>
              </a:defRPr>
            </a:lvl3pPr>
            <a:lvl4pPr marL="1632345" indent="0">
              <a:buNone/>
              <a:defRPr sz="1650">
                <a:solidFill>
                  <a:schemeClr val="tx1">
                    <a:tint val="75000"/>
                  </a:schemeClr>
                </a:solidFill>
              </a:defRPr>
            </a:lvl4pPr>
            <a:lvl5pPr marL="2176459" indent="0">
              <a:buNone/>
              <a:defRPr sz="1650">
                <a:solidFill>
                  <a:schemeClr val="tx1">
                    <a:tint val="75000"/>
                  </a:schemeClr>
                </a:solidFill>
              </a:defRPr>
            </a:lvl5pPr>
            <a:lvl6pPr marL="2720574" indent="0">
              <a:buNone/>
              <a:defRPr sz="1650">
                <a:solidFill>
                  <a:schemeClr val="tx1">
                    <a:tint val="75000"/>
                  </a:schemeClr>
                </a:solidFill>
              </a:defRPr>
            </a:lvl6pPr>
            <a:lvl7pPr marL="3264688" indent="0">
              <a:buNone/>
              <a:defRPr sz="1650">
                <a:solidFill>
                  <a:schemeClr val="tx1">
                    <a:tint val="75000"/>
                  </a:schemeClr>
                </a:solidFill>
              </a:defRPr>
            </a:lvl7pPr>
            <a:lvl8pPr marL="3808803" indent="0">
              <a:buNone/>
              <a:defRPr sz="1650">
                <a:solidFill>
                  <a:schemeClr val="tx1">
                    <a:tint val="75000"/>
                  </a:schemeClr>
                </a:solidFill>
              </a:defRPr>
            </a:lvl8pPr>
            <a:lvl9pPr marL="4352918" indent="0">
              <a:buNone/>
              <a:defRPr sz="165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5334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625600" y="3200400"/>
            <a:ext cx="14528800" cy="9053513"/>
          </a:xfr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16357601" y="3200400"/>
            <a:ext cx="14530917" cy="9053513"/>
          </a:xfr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751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849" b="1"/>
            </a:lvl1pPr>
            <a:lvl2pPr marL="544115" indent="0">
              <a:buNone/>
              <a:defRPr sz="2400" b="1"/>
            </a:lvl2pPr>
            <a:lvl3pPr marL="1088229" indent="0">
              <a:buNone/>
              <a:defRPr sz="2150" b="1"/>
            </a:lvl3pPr>
            <a:lvl4pPr marL="1632345" indent="0">
              <a:buNone/>
              <a:defRPr sz="1900" b="1"/>
            </a:lvl4pPr>
            <a:lvl5pPr marL="2176459" indent="0">
              <a:buNone/>
              <a:defRPr sz="1900" b="1"/>
            </a:lvl5pPr>
            <a:lvl6pPr marL="2720574" indent="0">
              <a:buNone/>
              <a:defRPr sz="1900" b="1"/>
            </a:lvl6pPr>
            <a:lvl7pPr marL="3264688" indent="0">
              <a:buNone/>
              <a:defRPr sz="1900" b="1"/>
            </a:lvl7pPr>
            <a:lvl8pPr marL="3808803" indent="0">
              <a:buNone/>
              <a:defRPr sz="1900" b="1"/>
            </a:lvl8pPr>
            <a:lvl9pPr marL="4352918" indent="0">
              <a:buNone/>
              <a:defRPr sz="19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9" y="1535113"/>
            <a:ext cx="5389034" cy="639762"/>
          </a:xfrm>
        </p:spPr>
        <p:txBody>
          <a:bodyPr anchor="b"/>
          <a:lstStyle>
            <a:lvl1pPr marL="0" indent="0">
              <a:buNone/>
              <a:defRPr sz="2849" b="1"/>
            </a:lvl1pPr>
            <a:lvl2pPr marL="544115" indent="0">
              <a:buNone/>
              <a:defRPr sz="2400" b="1"/>
            </a:lvl2pPr>
            <a:lvl3pPr marL="1088229" indent="0">
              <a:buNone/>
              <a:defRPr sz="2150" b="1"/>
            </a:lvl3pPr>
            <a:lvl4pPr marL="1632345" indent="0">
              <a:buNone/>
              <a:defRPr sz="1900" b="1"/>
            </a:lvl4pPr>
            <a:lvl5pPr marL="2176459" indent="0">
              <a:buNone/>
              <a:defRPr sz="1900" b="1"/>
            </a:lvl5pPr>
            <a:lvl6pPr marL="2720574" indent="0">
              <a:buNone/>
              <a:defRPr sz="1900" b="1"/>
            </a:lvl6pPr>
            <a:lvl7pPr marL="3264688" indent="0">
              <a:buNone/>
              <a:defRPr sz="1900" b="1"/>
            </a:lvl7pPr>
            <a:lvl8pPr marL="3808803" indent="0">
              <a:buNone/>
              <a:defRPr sz="1900" b="1"/>
            </a:lvl8pPr>
            <a:lvl9pPr marL="4352918" indent="0">
              <a:buNone/>
              <a:defRPr sz="1900" b="1"/>
            </a:lvl9pPr>
          </a:lstStyle>
          <a:p>
            <a:pPr lvl="0"/>
            <a:r>
              <a:rPr lang="tr-TR"/>
              <a:t>Asıl metin stillerini düzenlemek için tıklatın</a:t>
            </a:r>
          </a:p>
        </p:txBody>
      </p:sp>
      <p:sp>
        <p:nvSpPr>
          <p:cNvPr id="6" name="İçerik Yer Tutucusu 5"/>
          <p:cNvSpPr>
            <a:spLocks noGrp="1"/>
          </p:cNvSpPr>
          <p:nvPr>
            <p:ph sz="quarter" idx="4"/>
          </p:nvPr>
        </p:nvSpPr>
        <p:spPr>
          <a:xfrm>
            <a:off x="6193369" y="2174875"/>
            <a:ext cx="5389034" cy="3951288"/>
          </a:xfr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356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34ECED-CD7B-435A-B9C1-5FAA13DF4E9F}" type="datetimeFigureOut">
              <a:rPr lang="tr-TR" smtClean="0"/>
              <a:t>24.04.2024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29632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64057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0011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2" y="273050"/>
            <a:ext cx="4011084" cy="1162050"/>
          </a:xfrm>
        </p:spPr>
        <p:txBody>
          <a:bodyPr anchor="b"/>
          <a:lstStyle>
            <a:lvl1pPr algn="l">
              <a:defRPr sz="2400" b="1"/>
            </a:lvl1pPr>
          </a:lstStyle>
          <a:p>
            <a:r>
              <a:rPr lang="tr-TR"/>
              <a:t>Asıl başlık stili için tıklatın</a:t>
            </a:r>
          </a:p>
        </p:txBody>
      </p:sp>
      <p:sp>
        <p:nvSpPr>
          <p:cNvPr id="3" name="İçerik Yer Tutucusu 2"/>
          <p:cNvSpPr>
            <a:spLocks noGrp="1"/>
          </p:cNvSpPr>
          <p:nvPr>
            <p:ph idx="1"/>
          </p:nvPr>
        </p:nvSpPr>
        <p:spPr>
          <a:xfrm>
            <a:off x="4766734" y="273052"/>
            <a:ext cx="6815667" cy="5853113"/>
          </a:xfrm>
        </p:spPr>
        <p:txBody>
          <a:bodyPr/>
          <a:lstStyle>
            <a:lvl1pPr>
              <a:defRPr sz="3799"/>
            </a:lvl1pPr>
            <a:lvl2pPr>
              <a:defRPr sz="3349"/>
            </a:lvl2pPr>
            <a:lvl3pPr>
              <a:defRPr sz="2849"/>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2" y="1435100"/>
            <a:ext cx="4011084" cy="4691063"/>
          </a:xfrm>
        </p:spPr>
        <p:txBody>
          <a:bodyPr/>
          <a:lstStyle>
            <a:lvl1pPr marL="0" indent="0">
              <a:buNone/>
              <a:defRPr sz="1650"/>
            </a:lvl1pPr>
            <a:lvl2pPr marL="544115" indent="0">
              <a:buNone/>
              <a:defRPr sz="1450"/>
            </a:lvl2pPr>
            <a:lvl3pPr marL="1088229" indent="0">
              <a:buNone/>
              <a:defRPr sz="1200"/>
            </a:lvl3pPr>
            <a:lvl4pPr marL="1632345" indent="0">
              <a:buNone/>
              <a:defRPr sz="1050"/>
            </a:lvl4pPr>
            <a:lvl5pPr marL="2176459" indent="0">
              <a:buNone/>
              <a:defRPr sz="1050"/>
            </a:lvl5pPr>
            <a:lvl6pPr marL="2720574" indent="0">
              <a:buNone/>
              <a:defRPr sz="1050"/>
            </a:lvl6pPr>
            <a:lvl7pPr marL="3264688" indent="0">
              <a:buNone/>
              <a:defRPr sz="1050"/>
            </a:lvl7pPr>
            <a:lvl8pPr marL="3808803" indent="0">
              <a:buNone/>
              <a:defRPr sz="1050"/>
            </a:lvl8pPr>
            <a:lvl9pPr marL="4352918" indent="0">
              <a:buNone/>
              <a:defRPr sz="10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5062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8" y="4800600"/>
            <a:ext cx="7315200" cy="566738"/>
          </a:xfrm>
        </p:spPr>
        <p:txBody>
          <a:bodyPr anchor="b"/>
          <a:lstStyle>
            <a:lvl1pPr algn="l">
              <a:defRPr sz="2400" b="1"/>
            </a:lvl1pPr>
          </a:lstStyle>
          <a:p>
            <a:r>
              <a:rPr lang="tr-TR"/>
              <a:t>Asıl başlık stili için tıklatın</a:t>
            </a:r>
          </a:p>
        </p:txBody>
      </p:sp>
      <p:sp>
        <p:nvSpPr>
          <p:cNvPr id="3" name="Resim Yer Tutucusu 2"/>
          <p:cNvSpPr>
            <a:spLocks noGrp="1"/>
          </p:cNvSpPr>
          <p:nvPr>
            <p:ph type="pic" idx="1"/>
          </p:nvPr>
        </p:nvSpPr>
        <p:spPr>
          <a:xfrm>
            <a:off x="2389718" y="612775"/>
            <a:ext cx="7315200" cy="4114800"/>
          </a:xfrm>
        </p:spPr>
        <p:txBody>
          <a:bodyPr/>
          <a:lstStyle>
            <a:lvl1pPr marL="0" indent="0">
              <a:buNone/>
              <a:defRPr sz="3799"/>
            </a:lvl1pPr>
            <a:lvl2pPr marL="544115" indent="0">
              <a:buNone/>
              <a:defRPr sz="3349"/>
            </a:lvl2pPr>
            <a:lvl3pPr marL="1088229" indent="0">
              <a:buNone/>
              <a:defRPr sz="2849"/>
            </a:lvl3pPr>
            <a:lvl4pPr marL="1632345" indent="0">
              <a:buNone/>
              <a:defRPr sz="2400"/>
            </a:lvl4pPr>
            <a:lvl5pPr marL="2176459" indent="0">
              <a:buNone/>
              <a:defRPr sz="2400"/>
            </a:lvl5pPr>
            <a:lvl6pPr marL="2720574" indent="0">
              <a:buNone/>
              <a:defRPr sz="2400"/>
            </a:lvl6pPr>
            <a:lvl7pPr marL="3264688" indent="0">
              <a:buNone/>
              <a:defRPr sz="2400"/>
            </a:lvl7pPr>
            <a:lvl8pPr marL="3808803" indent="0">
              <a:buNone/>
              <a:defRPr sz="2400"/>
            </a:lvl8pPr>
            <a:lvl9pPr marL="4352918" indent="0">
              <a:buNone/>
              <a:defRPr sz="2400"/>
            </a:lvl9pPr>
          </a:lstStyle>
          <a:p>
            <a:endParaRPr lang="tr-TR"/>
          </a:p>
        </p:txBody>
      </p:sp>
      <p:sp>
        <p:nvSpPr>
          <p:cNvPr id="4" name="Metin Yer Tutucusu 3"/>
          <p:cNvSpPr>
            <a:spLocks noGrp="1"/>
          </p:cNvSpPr>
          <p:nvPr>
            <p:ph type="body" sz="half" idx="2"/>
          </p:nvPr>
        </p:nvSpPr>
        <p:spPr>
          <a:xfrm>
            <a:off x="2389718" y="5367338"/>
            <a:ext cx="7315200" cy="804862"/>
          </a:xfrm>
        </p:spPr>
        <p:txBody>
          <a:bodyPr/>
          <a:lstStyle>
            <a:lvl1pPr marL="0" indent="0">
              <a:buNone/>
              <a:defRPr sz="1650"/>
            </a:lvl1pPr>
            <a:lvl2pPr marL="544115" indent="0">
              <a:buNone/>
              <a:defRPr sz="1450"/>
            </a:lvl2pPr>
            <a:lvl3pPr marL="1088229" indent="0">
              <a:buNone/>
              <a:defRPr sz="1200"/>
            </a:lvl3pPr>
            <a:lvl4pPr marL="1632345" indent="0">
              <a:buNone/>
              <a:defRPr sz="1050"/>
            </a:lvl4pPr>
            <a:lvl5pPr marL="2176459" indent="0">
              <a:buNone/>
              <a:defRPr sz="1050"/>
            </a:lvl5pPr>
            <a:lvl6pPr marL="2720574" indent="0">
              <a:buNone/>
              <a:defRPr sz="1050"/>
            </a:lvl6pPr>
            <a:lvl7pPr marL="3264688" indent="0">
              <a:buNone/>
              <a:defRPr sz="1050"/>
            </a:lvl7pPr>
            <a:lvl8pPr marL="3808803" indent="0">
              <a:buNone/>
              <a:defRPr sz="1050"/>
            </a:lvl8pPr>
            <a:lvl9pPr marL="4352918" indent="0">
              <a:buNone/>
              <a:defRPr sz="10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60609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0159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23573318" y="549275"/>
            <a:ext cx="7315200" cy="117046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625601" y="549275"/>
            <a:ext cx="21744517" cy="117046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9F7E251-8E33-4C19-B61A-248C1D4694C1}" type="datetimeFigureOut">
              <a:rPr lang="tr-TR" smtClean="0">
                <a:solidFill>
                  <a:prstClr val="black">
                    <a:tint val="75000"/>
                  </a:prstClr>
                </a:solidFill>
              </a:rPr>
              <a:pPr/>
              <a:t>24.04.2024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A145DB-927A-4D8A-AC48-EC3CDF3A8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0185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Kapa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425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834ECED-CD7B-435A-B9C1-5FAA13DF4E9F}" type="datetimeFigureOut">
              <a:rPr lang="tr-TR" smtClean="0"/>
              <a:t>24.04.2024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188089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834ECED-CD7B-435A-B9C1-5FAA13DF4E9F}" type="datetimeFigureOut">
              <a:rPr lang="tr-TR" smtClean="0"/>
              <a:t>24.04.2024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344639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834ECED-CD7B-435A-B9C1-5FAA13DF4E9F}" type="datetimeFigureOut">
              <a:rPr lang="tr-TR" smtClean="0"/>
              <a:t>24.04.2024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172221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834ECED-CD7B-435A-B9C1-5FAA13DF4E9F}" type="datetimeFigureOut">
              <a:rPr lang="tr-TR" smtClean="0"/>
              <a:t>24.04.2024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31590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34ECED-CD7B-435A-B9C1-5FAA13DF4E9F}" type="datetimeFigureOut">
              <a:rPr lang="tr-TR" smtClean="0"/>
              <a:t>24.04.2024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257627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34ECED-CD7B-435A-B9C1-5FAA13DF4E9F}" type="datetimeFigureOut">
              <a:rPr lang="tr-TR" smtClean="0"/>
              <a:t>24.04.2024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419870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34ECED-CD7B-435A-B9C1-5FAA13DF4E9F}" type="datetimeFigureOut">
              <a:rPr lang="tr-TR" smtClean="0"/>
              <a:t>24.04.2024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F7CD37B-CE55-4E2E-B2DB-01DE3E741856}" type="slidenum">
              <a:rPr lang="tr-TR" smtClean="0"/>
              <a:t>‹#›</a:t>
            </a:fld>
            <a:endParaRPr lang="tr-TR"/>
          </a:p>
        </p:txBody>
      </p:sp>
    </p:spTree>
    <p:extLst>
      <p:ext uri="{BB962C8B-B14F-4D97-AF65-F5344CB8AC3E}">
        <p14:creationId xmlns:p14="http://schemas.microsoft.com/office/powerpoint/2010/main" val="416210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 /><Relationship Id="rId13" Type="http://schemas.openxmlformats.org/officeDocument/2006/relationships/theme" Target="../theme/theme2.xml" /><Relationship Id="rId3" Type="http://schemas.openxmlformats.org/officeDocument/2006/relationships/slideLayout" Target="../slideLayouts/slideLayout17.xml" /><Relationship Id="rId7" Type="http://schemas.openxmlformats.org/officeDocument/2006/relationships/slideLayout" Target="../slideLayouts/slideLayout21.xml" /><Relationship Id="rId12" Type="http://schemas.openxmlformats.org/officeDocument/2006/relationships/slideLayout" Target="../slideLayouts/slideLayout26.xml" /><Relationship Id="rId2" Type="http://schemas.openxmlformats.org/officeDocument/2006/relationships/slideLayout" Target="../slideLayouts/slideLayout16.xml" /><Relationship Id="rId1" Type="http://schemas.openxmlformats.org/officeDocument/2006/relationships/slideLayout" Target="../slideLayouts/slideLayout15.xml" /><Relationship Id="rId6" Type="http://schemas.openxmlformats.org/officeDocument/2006/relationships/slideLayout" Target="../slideLayouts/slideLayout20.xml" /><Relationship Id="rId11" Type="http://schemas.openxmlformats.org/officeDocument/2006/relationships/slideLayout" Target="../slideLayouts/slideLayout25.xml" /><Relationship Id="rId5" Type="http://schemas.openxmlformats.org/officeDocument/2006/relationships/slideLayout" Target="../slideLayouts/slideLayout19.xml" /><Relationship Id="rId10" Type="http://schemas.openxmlformats.org/officeDocument/2006/relationships/slideLayout" Target="../slideLayouts/slideLayout24.xml" /><Relationship Id="rId4" Type="http://schemas.openxmlformats.org/officeDocument/2006/relationships/slideLayout" Target="../slideLayouts/slideLayout18.xml" /><Relationship Id="rId9" Type="http://schemas.openxmlformats.org/officeDocument/2006/relationships/slideLayout" Target="../slideLayouts/slideLayout23.xml" /><Relationship Id="rId14" Type="http://schemas.openxmlformats.org/officeDocument/2006/relationships/image" Target="../media/image1.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4ECED-CD7B-435A-B9C1-5FAA13DF4E9F}" type="datetimeFigureOut">
              <a:rPr lang="tr-TR" smtClean="0"/>
              <a:t>24.04.2024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CD37B-CE55-4E2E-B2DB-01DE3E741856}" type="slidenum">
              <a:rPr lang="tr-TR" smtClean="0"/>
              <a:t>‹#›</a:t>
            </a:fld>
            <a:endParaRPr lang="tr-TR"/>
          </a:p>
        </p:txBody>
      </p:sp>
    </p:spTree>
    <p:extLst>
      <p:ext uri="{BB962C8B-B14F-4D97-AF65-F5344CB8AC3E}">
        <p14:creationId xmlns:p14="http://schemas.microsoft.com/office/powerpoint/2010/main" val="296850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kaya.volkan\Desktop\Belgelerim\kou.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9016"/>
            <a:ext cx="12192000" cy="130962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Yer Tutucusu 1"/>
          <p:cNvSpPr>
            <a:spLocks noGrp="1"/>
          </p:cNvSpPr>
          <p:nvPr>
            <p:ph type="title"/>
          </p:nvPr>
        </p:nvSpPr>
        <p:spPr>
          <a:xfrm>
            <a:off x="609600" y="92327"/>
            <a:ext cx="10972800" cy="1143000"/>
          </a:xfrm>
          <a:prstGeom prst="rect">
            <a:avLst/>
          </a:prstGeom>
        </p:spPr>
        <p:txBody>
          <a:bodyPr vert="horz" lIns="217690" tIns="108845" rIns="217690" bIns="108845" rtlCol="0" anchor="ctr">
            <a:normAutofit/>
          </a:bodyPr>
          <a:lstStyle/>
          <a:p>
            <a:r>
              <a:rPr lang="tr-TR" dirty="0"/>
              <a:t>Asıl başlık stili için tıklatın</a:t>
            </a:r>
          </a:p>
        </p:txBody>
      </p:sp>
      <p:sp>
        <p:nvSpPr>
          <p:cNvPr id="3" name="Metin Yer Tutucusu 2"/>
          <p:cNvSpPr>
            <a:spLocks noGrp="1"/>
          </p:cNvSpPr>
          <p:nvPr>
            <p:ph type="body" idx="1"/>
          </p:nvPr>
        </p:nvSpPr>
        <p:spPr>
          <a:xfrm>
            <a:off x="609600" y="1600202"/>
            <a:ext cx="10972800" cy="4525963"/>
          </a:xfrm>
          <a:prstGeom prst="rect">
            <a:avLst/>
          </a:prstGeom>
        </p:spPr>
        <p:txBody>
          <a:bodyPr vert="horz" lIns="217690" tIns="108845" rIns="217690" bIns="10884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2"/>
            <a:ext cx="2844800" cy="365125"/>
          </a:xfrm>
          <a:prstGeom prst="rect">
            <a:avLst/>
          </a:prstGeom>
        </p:spPr>
        <p:txBody>
          <a:bodyPr vert="horz" lIns="217690" tIns="108845" rIns="217690" bIns="108845" rtlCol="0" anchor="ctr"/>
          <a:lstStyle>
            <a:lvl1pPr algn="l">
              <a:defRPr sz="1450">
                <a:solidFill>
                  <a:schemeClr val="tx1">
                    <a:tint val="75000"/>
                  </a:schemeClr>
                </a:solidFill>
              </a:defRPr>
            </a:lvl1pPr>
          </a:lstStyle>
          <a:p>
            <a:pPr defTabSz="1088065"/>
            <a:fld id="{B9F7E251-8E33-4C19-B61A-248C1D4694C1}" type="datetimeFigureOut">
              <a:rPr lang="tr-TR" smtClean="0">
                <a:solidFill>
                  <a:prstClr val="black">
                    <a:tint val="75000"/>
                  </a:prstClr>
                </a:solidFill>
              </a:rPr>
              <a:pPr defTabSz="1088065"/>
              <a:t>24.04.2024</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2"/>
            <a:ext cx="3860800" cy="365125"/>
          </a:xfrm>
          <a:prstGeom prst="rect">
            <a:avLst/>
          </a:prstGeom>
        </p:spPr>
        <p:txBody>
          <a:bodyPr vert="horz" lIns="217690" tIns="108845" rIns="217690" bIns="108845" rtlCol="0" anchor="ctr"/>
          <a:lstStyle>
            <a:lvl1pPr algn="ctr">
              <a:defRPr sz="1450">
                <a:solidFill>
                  <a:schemeClr val="tx1">
                    <a:tint val="75000"/>
                  </a:schemeClr>
                </a:solidFill>
              </a:defRPr>
            </a:lvl1pPr>
          </a:lstStyle>
          <a:p>
            <a:pPr defTabSz="1088065"/>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2"/>
            <a:ext cx="2844800" cy="365125"/>
          </a:xfrm>
          <a:prstGeom prst="rect">
            <a:avLst/>
          </a:prstGeom>
        </p:spPr>
        <p:txBody>
          <a:bodyPr vert="horz" lIns="217690" tIns="108845" rIns="217690" bIns="108845" rtlCol="0" anchor="ctr"/>
          <a:lstStyle>
            <a:lvl1pPr algn="r">
              <a:defRPr sz="1450">
                <a:solidFill>
                  <a:schemeClr val="tx1">
                    <a:tint val="75000"/>
                  </a:schemeClr>
                </a:solidFill>
              </a:defRPr>
            </a:lvl1pPr>
          </a:lstStyle>
          <a:p>
            <a:pPr defTabSz="1088065"/>
            <a:fld id="{4FA145DB-927A-4D8A-AC48-EC3CDF3A8D06}" type="slidenum">
              <a:rPr lang="tr-TR" smtClean="0">
                <a:solidFill>
                  <a:prstClr val="black">
                    <a:tint val="75000"/>
                  </a:prstClr>
                </a:solidFill>
              </a:rPr>
              <a:pPr defTabSz="1088065"/>
              <a:t>‹#›</a:t>
            </a:fld>
            <a:endParaRPr lang="tr-TR">
              <a:solidFill>
                <a:prstClr val="black">
                  <a:tint val="75000"/>
                </a:prstClr>
              </a:solidFill>
            </a:endParaRPr>
          </a:p>
        </p:txBody>
      </p:sp>
    </p:spTree>
    <p:extLst>
      <p:ext uri="{BB962C8B-B14F-4D97-AF65-F5344CB8AC3E}">
        <p14:creationId xmlns:p14="http://schemas.microsoft.com/office/powerpoint/2010/main" val="15922521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088229" rtl="0" eaLnBrk="1" latinLnBrk="0" hangingPunct="1">
        <a:spcBef>
          <a:spcPct val="0"/>
        </a:spcBef>
        <a:buNone/>
        <a:defRPr sz="3999" b="1" kern="1200">
          <a:solidFill>
            <a:schemeClr val="tx1"/>
          </a:solidFill>
          <a:latin typeface="+mj-lt"/>
          <a:ea typeface="+mj-ea"/>
          <a:cs typeface="+mj-cs"/>
        </a:defRPr>
      </a:lvl1pPr>
    </p:titleStyle>
    <p:bodyStyle>
      <a:lvl1pPr marL="408086" indent="-408086" algn="l" defTabSz="1088229" rtl="0" eaLnBrk="1" latinLnBrk="0" hangingPunct="1">
        <a:spcBef>
          <a:spcPct val="20000"/>
        </a:spcBef>
        <a:buFont typeface="Arial" panose="020B0604020202020204" pitchFamily="34" charset="0"/>
        <a:buChar char="•"/>
        <a:defRPr sz="3799" kern="1200">
          <a:solidFill>
            <a:schemeClr val="tx1"/>
          </a:solidFill>
          <a:latin typeface="+mn-lt"/>
          <a:ea typeface="+mn-ea"/>
          <a:cs typeface="+mn-cs"/>
        </a:defRPr>
      </a:lvl1pPr>
      <a:lvl2pPr marL="884186" indent="-340072" algn="l" defTabSz="1088229" rtl="0" eaLnBrk="1" latinLnBrk="0" hangingPunct="1">
        <a:spcBef>
          <a:spcPct val="20000"/>
        </a:spcBef>
        <a:buFont typeface="Arial" panose="020B0604020202020204" pitchFamily="34" charset="0"/>
        <a:buChar char="–"/>
        <a:defRPr sz="3349" kern="1200">
          <a:solidFill>
            <a:schemeClr val="tx1"/>
          </a:solidFill>
          <a:latin typeface="+mn-lt"/>
          <a:ea typeface="+mn-ea"/>
          <a:cs typeface="+mn-cs"/>
        </a:defRPr>
      </a:lvl2pPr>
      <a:lvl3pPr marL="1360287" indent="-272058" algn="l" defTabSz="1088229" rtl="0" eaLnBrk="1" latinLnBrk="0" hangingPunct="1">
        <a:spcBef>
          <a:spcPct val="20000"/>
        </a:spcBef>
        <a:buFont typeface="Arial" panose="020B0604020202020204" pitchFamily="34" charset="0"/>
        <a:buChar char="•"/>
        <a:defRPr sz="2849" kern="1200">
          <a:solidFill>
            <a:schemeClr val="tx1"/>
          </a:solidFill>
          <a:latin typeface="+mn-lt"/>
          <a:ea typeface="+mn-ea"/>
          <a:cs typeface="+mn-cs"/>
        </a:defRPr>
      </a:lvl3pPr>
      <a:lvl4pPr marL="1904402" indent="-272058" algn="l" defTabSz="10882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8517" indent="-272058" algn="l" defTabSz="10882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631" indent="-272058" algn="l" defTabSz="10882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747" indent="-272058" algn="l" defTabSz="10882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0861" indent="-272058" algn="l" defTabSz="10882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976" indent="-272058" algn="l" defTabSz="10882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tr-TR"/>
      </a:defPPr>
      <a:lvl1pPr marL="0" algn="l" defTabSz="1088229" rtl="0" eaLnBrk="1" latinLnBrk="0" hangingPunct="1">
        <a:defRPr sz="2150" kern="1200">
          <a:solidFill>
            <a:schemeClr val="tx1"/>
          </a:solidFill>
          <a:latin typeface="+mn-lt"/>
          <a:ea typeface="+mn-ea"/>
          <a:cs typeface="+mn-cs"/>
        </a:defRPr>
      </a:lvl1pPr>
      <a:lvl2pPr marL="544115" algn="l" defTabSz="1088229" rtl="0" eaLnBrk="1" latinLnBrk="0" hangingPunct="1">
        <a:defRPr sz="2150" kern="1200">
          <a:solidFill>
            <a:schemeClr val="tx1"/>
          </a:solidFill>
          <a:latin typeface="+mn-lt"/>
          <a:ea typeface="+mn-ea"/>
          <a:cs typeface="+mn-cs"/>
        </a:defRPr>
      </a:lvl2pPr>
      <a:lvl3pPr marL="1088229" algn="l" defTabSz="1088229" rtl="0" eaLnBrk="1" latinLnBrk="0" hangingPunct="1">
        <a:defRPr sz="2150" kern="1200">
          <a:solidFill>
            <a:schemeClr val="tx1"/>
          </a:solidFill>
          <a:latin typeface="+mn-lt"/>
          <a:ea typeface="+mn-ea"/>
          <a:cs typeface="+mn-cs"/>
        </a:defRPr>
      </a:lvl3pPr>
      <a:lvl4pPr marL="1632345" algn="l" defTabSz="1088229" rtl="0" eaLnBrk="1" latinLnBrk="0" hangingPunct="1">
        <a:defRPr sz="2150" kern="1200">
          <a:solidFill>
            <a:schemeClr val="tx1"/>
          </a:solidFill>
          <a:latin typeface="+mn-lt"/>
          <a:ea typeface="+mn-ea"/>
          <a:cs typeface="+mn-cs"/>
        </a:defRPr>
      </a:lvl4pPr>
      <a:lvl5pPr marL="2176459" algn="l" defTabSz="1088229" rtl="0" eaLnBrk="1" latinLnBrk="0" hangingPunct="1">
        <a:defRPr sz="2150" kern="1200">
          <a:solidFill>
            <a:schemeClr val="tx1"/>
          </a:solidFill>
          <a:latin typeface="+mn-lt"/>
          <a:ea typeface="+mn-ea"/>
          <a:cs typeface="+mn-cs"/>
        </a:defRPr>
      </a:lvl5pPr>
      <a:lvl6pPr marL="2720574" algn="l" defTabSz="1088229" rtl="0" eaLnBrk="1" latinLnBrk="0" hangingPunct="1">
        <a:defRPr sz="2150" kern="1200">
          <a:solidFill>
            <a:schemeClr val="tx1"/>
          </a:solidFill>
          <a:latin typeface="+mn-lt"/>
          <a:ea typeface="+mn-ea"/>
          <a:cs typeface="+mn-cs"/>
        </a:defRPr>
      </a:lvl6pPr>
      <a:lvl7pPr marL="3264688" algn="l" defTabSz="1088229" rtl="0" eaLnBrk="1" latinLnBrk="0" hangingPunct="1">
        <a:defRPr sz="2150" kern="1200">
          <a:solidFill>
            <a:schemeClr val="tx1"/>
          </a:solidFill>
          <a:latin typeface="+mn-lt"/>
          <a:ea typeface="+mn-ea"/>
          <a:cs typeface="+mn-cs"/>
        </a:defRPr>
      </a:lvl7pPr>
      <a:lvl8pPr marL="3808803" algn="l" defTabSz="1088229" rtl="0" eaLnBrk="1" latinLnBrk="0" hangingPunct="1">
        <a:defRPr sz="2150" kern="1200">
          <a:solidFill>
            <a:schemeClr val="tx1"/>
          </a:solidFill>
          <a:latin typeface="+mn-lt"/>
          <a:ea typeface="+mn-ea"/>
          <a:cs typeface="+mn-cs"/>
        </a:defRPr>
      </a:lvl8pPr>
      <a:lvl9pPr marL="4352918" algn="l" defTabSz="1088229" rtl="0"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3.png" /><Relationship Id="rId7" Type="http://schemas.openxmlformats.org/officeDocument/2006/relationships/diagramColors" Target="../diagrams/colors1.xml" /><Relationship Id="rId2" Type="http://schemas.openxmlformats.org/officeDocument/2006/relationships/notesSlide" Target="../notesSlides/notesSlide2.xml" /><Relationship Id="rId1" Type="http://schemas.openxmlformats.org/officeDocument/2006/relationships/slideLayout" Target="../slideLayouts/slideLayout13.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 /><Relationship Id="rId3" Type="http://schemas.openxmlformats.org/officeDocument/2006/relationships/diagramLayout" Target="../diagrams/layout2.xml" /><Relationship Id="rId7" Type="http://schemas.openxmlformats.org/officeDocument/2006/relationships/diagramData" Target="../diagrams/data3.xml" /><Relationship Id="rId2" Type="http://schemas.openxmlformats.org/officeDocument/2006/relationships/diagramData" Target="../diagrams/data2.xml" /><Relationship Id="rId1" Type="http://schemas.openxmlformats.org/officeDocument/2006/relationships/slideLayout" Target="../slideLayouts/slideLayout14.xml" /><Relationship Id="rId6" Type="http://schemas.microsoft.com/office/2007/relationships/diagramDrawing" Target="../diagrams/drawing2.xml" /><Relationship Id="rId11" Type="http://schemas.microsoft.com/office/2007/relationships/diagramDrawing" Target="../diagrams/drawing3.xml" /><Relationship Id="rId5" Type="http://schemas.openxmlformats.org/officeDocument/2006/relationships/diagramColors" Target="../diagrams/colors2.xml" /><Relationship Id="rId10" Type="http://schemas.openxmlformats.org/officeDocument/2006/relationships/diagramColors" Target="../diagrams/colors3.xml" /><Relationship Id="rId4" Type="http://schemas.openxmlformats.org/officeDocument/2006/relationships/diagramQuickStyle" Target="../diagrams/quickStyle2.xml" /><Relationship Id="rId9" Type="http://schemas.openxmlformats.org/officeDocument/2006/relationships/diagramQuickStyle" Target="../diagrams/quickStyle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6.xml.rels><?xml version="1.0" encoding="UTF-8" standalone="yes"?>
<Relationships xmlns="http://schemas.openxmlformats.org/package/2006/relationships"><Relationship Id="rId3" Type="http://schemas.openxmlformats.org/officeDocument/2006/relationships/image" Target="../media/image5.emf" /><Relationship Id="rId2" Type="http://schemas.openxmlformats.org/officeDocument/2006/relationships/image" Target="../media/image4.jpg" /><Relationship Id="rId1" Type="http://schemas.openxmlformats.org/officeDocument/2006/relationships/slideLayout" Target="../slideLayouts/slideLayout15.xml" /><Relationship Id="rId5" Type="http://schemas.openxmlformats.org/officeDocument/2006/relationships/image" Target="../media/image7.png"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kaya.volkan\Desktop\afis-sabl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 y="3880666"/>
            <a:ext cx="12189436" cy="297733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564" y="0"/>
            <a:ext cx="12189436" cy="1527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KOCAELİ ÜNİVERSİTESİ VE GEBZE TEKNİK ÜNİVERSİTESİ </a:t>
            </a:r>
          </a:p>
          <a:p>
            <a:pPr algn="ctr"/>
            <a:r>
              <a:rPr lang="tr-TR" sz="3200" dirty="0"/>
              <a:t>ORTAK ÜNİVERSİTELER ARASI KATILIMLI İŞ BİRLİĞİ PROJESİ </a:t>
            </a:r>
          </a:p>
        </p:txBody>
      </p:sp>
      <p:pic>
        <p:nvPicPr>
          <p:cNvPr id="4" name="Resim 3"/>
          <p:cNvPicPr>
            <a:picLocks noChangeAspect="1"/>
          </p:cNvPicPr>
          <p:nvPr/>
        </p:nvPicPr>
        <p:blipFill>
          <a:blip r:embed="rId3"/>
          <a:stretch>
            <a:fillRect/>
          </a:stretch>
        </p:blipFill>
        <p:spPr>
          <a:xfrm>
            <a:off x="4612640" y="1640579"/>
            <a:ext cx="3186102" cy="2240088"/>
          </a:xfrm>
          <a:prstGeom prst="rect">
            <a:avLst/>
          </a:prstGeom>
        </p:spPr>
      </p:pic>
    </p:spTree>
    <p:extLst>
      <p:ext uri="{BB962C8B-B14F-4D97-AF65-F5344CB8AC3E}">
        <p14:creationId xmlns:p14="http://schemas.microsoft.com/office/powerpoint/2010/main" val="16089941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970724" y="1500300"/>
            <a:ext cx="8229600" cy="10715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513"/>
              <a:t>BAP KOMİSYONU </a:t>
            </a:r>
            <a:br>
              <a:rPr lang="tr-TR"/>
            </a:br>
            <a:endParaRPr lang="tr-TR" altLang="tr-TR" dirty="0"/>
          </a:p>
        </p:txBody>
      </p:sp>
      <p:graphicFrame>
        <p:nvGraphicFramePr>
          <p:cNvPr id="6" name="Tablo 5"/>
          <p:cNvGraphicFramePr>
            <a:graphicFrameLocks noGrp="1"/>
          </p:cNvGraphicFramePr>
          <p:nvPr/>
        </p:nvGraphicFramePr>
        <p:xfrm>
          <a:off x="355601" y="1309251"/>
          <a:ext cx="11718636" cy="4728765"/>
        </p:xfrm>
        <a:graphic>
          <a:graphicData uri="http://schemas.openxmlformats.org/drawingml/2006/table">
            <a:tbl>
              <a:tblPr/>
              <a:tblGrid>
                <a:gridCol w="454602">
                  <a:extLst>
                    <a:ext uri="{9D8B030D-6E8A-4147-A177-3AD203B41FA5}">
                      <a16:colId xmlns:a16="http://schemas.microsoft.com/office/drawing/2014/main" val="20000"/>
                    </a:ext>
                  </a:extLst>
                </a:gridCol>
                <a:gridCol w="3156961">
                  <a:extLst>
                    <a:ext uri="{9D8B030D-6E8A-4147-A177-3AD203B41FA5}">
                      <a16:colId xmlns:a16="http://schemas.microsoft.com/office/drawing/2014/main" val="20001"/>
                    </a:ext>
                  </a:extLst>
                </a:gridCol>
                <a:gridCol w="1666875">
                  <a:extLst>
                    <a:ext uri="{9D8B030D-6E8A-4147-A177-3AD203B41FA5}">
                      <a16:colId xmlns:a16="http://schemas.microsoft.com/office/drawing/2014/main" val="20002"/>
                    </a:ext>
                  </a:extLst>
                </a:gridCol>
                <a:gridCol w="3813607">
                  <a:extLst>
                    <a:ext uri="{9D8B030D-6E8A-4147-A177-3AD203B41FA5}">
                      <a16:colId xmlns:a16="http://schemas.microsoft.com/office/drawing/2014/main" val="20003"/>
                    </a:ext>
                  </a:extLst>
                </a:gridCol>
                <a:gridCol w="2626591">
                  <a:extLst>
                    <a:ext uri="{9D8B030D-6E8A-4147-A177-3AD203B41FA5}">
                      <a16:colId xmlns:a16="http://schemas.microsoft.com/office/drawing/2014/main" val="20004"/>
                    </a:ext>
                  </a:extLst>
                </a:gridCol>
              </a:tblGrid>
              <a:tr h="328007">
                <a:tc>
                  <a:txBody>
                    <a:bodyPr/>
                    <a:lstStyle/>
                    <a:p>
                      <a:pPr algn="ctr" fontAlgn="ctr"/>
                      <a:r>
                        <a:rPr lang="tr-TR" sz="1400" b="1" i="0" u="none" strike="noStrike" dirty="0">
                          <a:solidFill>
                            <a:srgbClr val="F7F7F7"/>
                          </a:solidFill>
                          <a:effectLst/>
                          <a:latin typeface="Arial" panose="020B0604020202020204" pitchFamily="34" charset="0"/>
                        </a:rPr>
                        <a:t>Sıra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3C8C"/>
                    </a:solidFill>
                  </a:tcPr>
                </a:tc>
                <a:tc>
                  <a:txBody>
                    <a:bodyPr/>
                    <a:lstStyle/>
                    <a:p>
                      <a:pPr algn="ctr" fontAlgn="ctr"/>
                      <a:r>
                        <a:rPr lang="tr-TR" sz="1400" b="1" i="0" u="none" strike="noStrike" dirty="0">
                          <a:solidFill>
                            <a:srgbClr val="F7F7F7"/>
                          </a:solidFill>
                          <a:effectLst/>
                          <a:latin typeface="Arial" panose="020B0604020202020204" pitchFamily="34" charset="0"/>
                        </a:rPr>
                        <a:t>Adı Soyadı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3C8C"/>
                    </a:solidFill>
                  </a:tcPr>
                </a:tc>
                <a:tc>
                  <a:txBody>
                    <a:bodyPr/>
                    <a:lstStyle/>
                    <a:p>
                      <a:pPr algn="ctr" fontAlgn="ctr"/>
                      <a:r>
                        <a:rPr lang="tr-TR" sz="1400" b="1" i="0" u="none" strike="noStrike">
                          <a:solidFill>
                            <a:srgbClr val="F7F7F7"/>
                          </a:solidFill>
                          <a:effectLst/>
                          <a:latin typeface="Arial" panose="020B0604020202020204" pitchFamily="34" charset="0"/>
                        </a:rPr>
                        <a:t>Görevi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3C8C"/>
                    </a:solidFill>
                  </a:tcPr>
                </a:tc>
                <a:tc>
                  <a:txBody>
                    <a:bodyPr/>
                    <a:lstStyle/>
                    <a:p>
                      <a:pPr algn="ctr" fontAlgn="ctr"/>
                      <a:r>
                        <a:rPr lang="tr-TR" sz="1400" b="1" i="0" u="none" strike="noStrike">
                          <a:solidFill>
                            <a:srgbClr val="F7F7F7"/>
                          </a:solidFill>
                          <a:effectLst/>
                          <a:latin typeface="Arial" panose="020B0604020202020204" pitchFamily="34" charset="0"/>
                        </a:rPr>
                        <a:t>Birim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3C8C"/>
                    </a:solidFill>
                  </a:tcPr>
                </a:tc>
                <a:tc>
                  <a:txBody>
                    <a:bodyPr/>
                    <a:lstStyle/>
                    <a:p>
                      <a:pPr algn="ctr" fontAlgn="ctr"/>
                      <a:r>
                        <a:rPr lang="tr-TR" sz="1400" b="1" i="0" u="none" strike="noStrike">
                          <a:solidFill>
                            <a:srgbClr val="F7F7F7"/>
                          </a:solidFill>
                          <a:effectLst/>
                          <a:latin typeface="Arial" panose="020B0604020202020204" pitchFamily="34" charset="0"/>
                        </a:rPr>
                        <a:t>Bölüm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3C8C"/>
                    </a:solidFill>
                  </a:tcPr>
                </a:tc>
                <a:extLst>
                  <a:ext uri="{0D108BD9-81ED-4DB2-BD59-A6C34878D82A}">
                    <a16:rowId xmlns:a16="http://schemas.microsoft.com/office/drawing/2014/main" val="10000"/>
                  </a:ext>
                </a:extLst>
              </a:tr>
              <a:tr h="355340">
                <a:tc>
                  <a:txBody>
                    <a:bodyPr/>
                    <a:lstStyle/>
                    <a:p>
                      <a:pPr algn="ctr" fontAlgn="ctr"/>
                      <a:r>
                        <a:rPr lang="tr-TR" sz="1400" b="0" i="0" u="none" strike="noStrike" dirty="0">
                          <a:solidFill>
                            <a:srgbClr val="4A3C8C"/>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lvl="0" algn="l" fontAlgn="ctr"/>
                      <a:r>
                        <a:rPr lang="tr-TR" sz="1400" b="0" i="0" u="none" strike="noStrike" dirty="0">
                          <a:solidFill>
                            <a:srgbClr val="4A3C8C"/>
                          </a:solidFill>
                          <a:effectLst/>
                          <a:latin typeface="Arial" panose="020B0604020202020204" pitchFamily="34" charset="0"/>
                        </a:rPr>
                        <a:t>Prof. Dr. NUH ZAFER CANTÜRK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1400" b="0" i="0" u="none" strike="noStrike">
                          <a:solidFill>
                            <a:srgbClr val="4A3C8C"/>
                          </a:solidFill>
                          <a:effectLst/>
                          <a:latin typeface="Arial" panose="020B0604020202020204" pitchFamily="34" charset="0"/>
                        </a:rPr>
                        <a:t>Komisyon Başkanı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1400" b="0" i="0" u="none" strike="noStrike">
                          <a:solidFill>
                            <a:srgbClr val="4A3C8C"/>
                          </a:solidFill>
                          <a:effectLst/>
                          <a:latin typeface="Arial" panose="020B0604020202020204" pitchFamily="34" charset="0"/>
                        </a:rPr>
                        <a:t>Tıp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1400" b="0" i="0" u="none" strike="noStrike">
                          <a:solidFill>
                            <a:srgbClr val="4A3C8C"/>
                          </a:solidFill>
                          <a:effectLst/>
                          <a:latin typeface="Arial" panose="020B0604020202020204" pitchFamily="34" charset="0"/>
                        </a:rPr>
                        <a:t>Cerrahi Tıp Bilimleri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1"/>
                  </a:ext>
                </a:extLst>
              </a:tr>
              <a:tr h="328007">
                <a:tc>
                  <a:txBody>
                    <a:bodyPr/>
                    <a:lstStyle/>
                    <a:p>
                      <a:pPr algn="ctr" fontAlgn="ctr"/>
                      <a:r>
                        <a:rPr lang="tr-TR" sz="1400" b="0" i="0" u="none" strike="noStrike">
                          <a:solidFill>
                            <a:srgbClr val="4A3C8C"/>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lvl="0" algn="l" fontAlgn="ctr"/>
                      <a:r>
                        <a:rPr lang="tr-TR" sz="1400" b="0" i="0" u="none" strike="noStrike" dirty="0">
                          <a:solidFill>
                            <a:srgbClr val="4A3C8C"/>
                          </a:solidFill>
                          <a:effectLst/>
                          <a:latin typeface="Arial" panose="020B0604020202020204" pitchFamily="34" charset="0"/>
                        </a:rPr>
                        <a:t>Prof. Dr. ELİF ÖĞÜT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tr-TR" sz="1400" b="0" i="0" u="none" strike="noStrike">
                          <a:solidFill>
                            <a:srgbClr val="4A3C8C"/>
                          </a:solidFill>
                          <a:effectLst/>
                          <a:latin typeface="Arial" panose="020B0604020202020204" pitchFamily="34" charset="0"/>
                        </a:rPr>
                        <a:t>Koordinatör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tr-TR" sz="1400" b="0" i="0" u="none" strike="noStrike" dirty="0">
                          <a:solidFill>
                            <a:srgbClr val="4A3C8C"/>
                          </a:solidFill>
                          <a:effectLst/>
                          <a:latin typeface="Arial" panose="020B0604020202020204" pitchFamily="34" charset="0"/>
                        </a:rPr>
                        <a:t>Mühendislik</a:t>
                      </a:r>
                      <a:r>
                        <a:rPr lang="tr-TR" sz="1400" b="0" i="0" u="none" strike="noStrike" baseline="0" dirty="0">
                          <a:solidFill>
                            <a:srgbClr val="4A3C8C"/>
                          </a:solidFill>
                          <a:effectLst/>
                          <a:latin typeface="Arial" panose="020B0604020202020204" pitchFamily="34" charset="0"/>
                        </a:rPr>
                        <a:t> Fakültesi</a:t>
                      </a:r>
                      <a:endParaRPr lang="tr-TR" sz="1400" b="0" i="0" u="none" strike="noStrike" dirty="0">
                        <a:solidFill>
                          <a:srgbClr val="4A3C8C"/>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tr-TR" sz="1400" b="0" i="0" u="none" strike="noStrike" dirty="0">
                          <a:solidFill>
                            <a:srgbClr val="4A3C8C"/>
                          </a:solidFill>
                          <a:effectLst/>
                          <a:latin typeface="Arial" panose="020B0604020202020204" pitchFamily="34" charset="0"/>
                        </a:rPr>
                        <a:t>Makina Mühendisliği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2"/>
                  </a:ext>
                </a:extLst>
              </a:tr>
              <a:tr h="328007">
                <a:tc>
                  <a:txBody>
                    <a:bodyPr/>
                    <a:lstStyle/>
                    <a:p>
                      <a:pPr algn="ctr" fontAlgn="ctr"/>
                      <a:r>
                        <a:rPr lang="tr-TR" sz="1400" b="0" i="0" u="none" strike="noStrike">
                          <a:solidFill>
                            <a:srgbClr val="4A3C8C"/>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MURAT KASAP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Tıp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Temel Tıp Bilimleri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r h="328007">
                <a:tc>
                  <a:txBody>
                    <a:bodyPr/>
                    <a:lstStyle/>
                    <a:p>
                      <a:pPr algn="ctr" fontAlgn="ctr"/>
                      <a:r>
                        <a:rPr lang="tr-TR" sz="1400" b="0" i="0" u="none" strike="noStrike">
                          <a:solidFill>
                            <a:srgbClr val="4A3C8C"/>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OLCAY MERT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Fen Edebiyat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Kimya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4"/>
                  </a:ext>
                </a:extLst>
              </a:tr>
              <a:tr h="328007">
                <a:tc>
                  <a:txBody>
                    <a:bodyPr/>
                    <a:lstStyle/>
                    <a:p>
                      <a:pPr algn="ctr" fontAlgn="ctr"/>
                      <a:r>
                        <a:rPr lang="tr-TR" sz="1400" b="0" i="0" u="none" strike="noStrike">
                          <a:solidFill>
                            <a:srgbClr val="4A3C8C"/>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KADRİ SÜLEYMAN YİĞİT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Mühendislik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Makina Mühendisliği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328007">
                <a:tc>
                  <a:txBody>
                    <a:bodyPr/>
                    <a:lstStyle/>
                    <a:p>
                      <a:pPr algn="ctr" fontAlgn="ctr"/>
                      <a:r>
                        <a:rPr lang="tr-TR" sz="1400" b="0" i="0" u="none" strike="noStrike">
                          <a:solidFill>
                            <a:srgbClr val="4A3C8C"/>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SEMA AŞKIN KEÇELİ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Tıp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Temel Tıp Bilimleri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328007">
                <a:tc>
                  <a:txBody>
                    <a:bodyPr/>
                    <a:lstStyle/>
                    <a:p>
                      <a:pPr algn="ctr" fontAlgn="ctr"/>
                      <a:r>
                        <a:rPr lang="tr-TR" sz="1400" b="0" i="0" u="none" strike="noStrike">
                          <a:solidFill>
                            <a:srgbClr val="4A3C8C"/>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ENGİN ÖZDEMİR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Teknoloji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Enerji Sistemleri Mühendisliği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328007">
                <a:tc>
                  <a:txBody>
                    <a:bodyPr/>
                    <a:lstStyle/>
                    <a:p>
                      <a:pPr algn="ctr" fontAlgn="ctr"/>
                      <a:r>
                        <a:rPr lang="tr-TR" sz="1400" b="0" i="0" u="none" strike="noStrike">
                          <a:solidFill>
                            <a:srgbClr val="4A3C8C"/>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OĞUZHAN İLGEN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Mühendislik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Kimya Mühendisliği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328007">
                <a:tc>
                  <a:txBody>
                    <a:bodyPr/>
                    <a:lstStyle/>
                    <a:p>
                      <a:pPr algn="ctr" fontAlgn="ctr"/>
                      <a:r>
                        <a:rPr lang="tr-TR" sz="1400" b="0" i="0" u="none" strike="noStrike">
                          <a:solidFill>
                            <a:srgbClr val="4A3C8C"/>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ELİF ÇELEBİ ÖNCÜ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Eğitim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Temel Eğitim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9"/>
                  </a:ext>
                </a:extLst>
              </a:tr>
              <a:tr h="437341">
                <a:tc>
                  <a:txBody>
                    <a:bodyPr/>
                    <a:lstStyle/>
                    <a:p>
                      <a:pPr algn="ctr" fontAlgn="ctr"/>
                      <a:r>
                        <a:rPr lang="tr-TR" sz="1400" b="0" i="0" u="none" strike="noStrike">
                          <a:solidFill>
                            <a:srgbClr val="4A3C8C"/>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Prof. Dr. FERİDE İPEK KOMSUOĞLU ÇELİKYURT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Tıp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Dahili Tıp Bilimleri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0"/>
                  </a:ext>
                </a:extLst>
              </a:tr>
              <a:tr h="328007">
                <a:tc>
                  <a:txBody>
                    <a:bodyPr/>
                    <a:lstStyle/>
                    <a:p>
                      <a:pPr algn="ctr" fontAlgn="ctr"/>
                      <a:r>
                        <a:rPr lang="tr-TR" sz="1400" b="0" i="0" u="none" strike="noStrike">
                          <a:solidFill>
                            <a:srgbClr val="4A3C8C"/>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Doç. Dr. TUBA KANCI DOĞAN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Siyasal Bilgiler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Sosyal ve Beşeri Bilimler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r h="328007">
                <a:tc>
                  <a:txBody>
                    <a:bodyPr/>
                    <a:lstStyle/>
                    <a:p>
                      <a:pPr algn="ctr" fontAlgn="ctr"/>
                      <a:r>
                        <a:rPr lang="tr-TR" sz="1400" b="0" i="0" u="none" strike="noStrike">
                          <a:solidFill>
                            <a:srgbClr val="4A3C8C"/>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lvl="0" algn="l" fontAlgn="ctr"/>
                      <a:r>
                        <a:rPr lang="tr-TR" sz="1400" b="0" i="0" u="none" strike="noStrike" dirty="0">
                          <a:solidFill>
                            <a:srgbClr val="4A3C8C"/>
                          </a:solidFill>
                          <a:effectLst/>
                          <a:latin typeface="Arial" panose="020B0604020202020204" pitchFamily="34" charset="0"/>
                        </a:rPr>
                        <a:t>Doç. Dr. ALİ TÜRKCAN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a:solidFill>
                            <a:srgbClr val="4A3C8C"/>
                          </a:solidFill>
                          <a:effectLst/>
                          <a:latin typeface="Arial" panose="020B0604020202020204" pitchFamily="34" charset="0"/>
                        </a:rPr>
                        <a:t>Üye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Teknoloji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0" i="0" u="none" strike="noStrike" dirty="0">
                          <a:solidFill>
                            <a:srgbClr val="4A3C8C"/>
                          </a:solidFill>
                          <a:effectLst/>
                          <a:latin typeface="Arial" panose="020B0604020202020204" pitchFamily="34" charset="0"/>
                        </a:rPr>
                        <a:t>Otomotiv Mühendisliği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2"/>
                  </a:ext>
                </a:extLst>
              </a:tr>
              <a:tr h="328007">
                <a:tc>
                  <a:txBody>
                    <a:bodyPr/>
                    <a:lstStyle/>
                    <a:p>
                      <a:pPr algn="ctr" fontAlgn="ctr"/>
                      <a:r>
                        <a:rPr lang="tr-TR" sz="1400" b="0" i="0" u="none" strike="noStrike">
                          <a:solidFill>
                            <a:srgbClr val="4A3C8C"/>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lvl="0" algn="l" fontAlgn="ctr"/>
                      <a:r>
                        <a:rPr lang="tr-TR" sz="1400" b="0" i="0" u="none" strike="noStrike" dirty="0">
                          <a:solidFill>
                            <a:srgbClr val="4A3C8C"/>
                          </a:solidFill>
                          <a:effectLst/>
                          <a:latin typeface="Arial" panose="020B0604020202020204" pitchFamily="34" charset="0"/>
                        </a:rPr>
                        <a:t>Yakup TEMKİNER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ctr" fontAlgn="ctr"/>
                      <a:r>
                        <a:rPr lang="tr-TR" sz="1400" b="0" i="0" u="none" strike="noStrike">
                          <a:solidFill>
                            <a:srgbClr val="4A3C8C"/>
                          </a:solidFill>
                          <a:effectLst/>
                          <a:latin typeface="Arial" panose="020B0604020202020204" pitchFamily="34" charset="0"/>
                        </a:rPr>
                        <a:t>Raportör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ctr" fontAlgn="ctr"/>
                      <a:r>
                        <a:rPr lang="tr-TR" sz="1400" b="0" i="0" u="none" strike="noStrike" dirty="0">
                          <a:solidFill>
                            <a:srgbClr val="4A3C8C"/>
                          </a:solidFill>
                          <a:effectLst/>
                          <a:latin typeface="Arial" panose="020B0604020202020204" pitchFamily="34" charset="0"/>
                        </a:rPr>
                        <a:t> BAP</a:t>
                      </a:r>
                      <a:r>
                        <a:rPr lang="tr-TR" sz="1400" b="0" i="0" u="none" strike="noStrike" baseline="0" dirty="0">
                          <a:solidFill>
                            <a:srgbClr val="4A3C8C"/>
                          </a:solidFill>
                          <a:effectLst/>
                          <a:latin typeface="Arial" panose="020B0604020202020204" pitchFamily="34" charset="0"/>
                        </a:rPr>
                        <a:t> Koordinatörlüğü</a:t>
                      </a:r>
                      <a:endParaRPr lang="tr-TR" sz="1400" b="0" i="0" u="none" strike="noStrike" dirty="0">
                        <a:solidFill>
                          <a:srgbClr val="4A3C8C"/>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ctr" fontAlgn="ctr"/>
                      <a:r>
                        <a:rPr lang="tr-TR" sz="1400" b="0" i="0" u="none" strike="noStrike" dirty="0">
                          <a:solidFill>
                            <a:srgbClr val="4A3C8C"/>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extLst>
                  <a:ext uri="{0D108BD9-81ED-4DB2-BD59-A6C34878D82A}">
                    <a16:rowId xmlns:a16="http://schemas.microsoft.com/office/drawing/2014/main" val="10013"/>
                  </a:ext>
                </a:extLst>
              </a:tr>
            </a:tbl>
          </a:graphicData>
        </a:graphic>
      </p:graphicFrame>
      <p:sp>
        <p:nvSpPr>
          <p:cNvPr id="8" name="Rectangle 2"/>
          <p:cNvSpPr txBox="1">
            <a:spLocks noChangeArrowheads="1"/>
          </p:cNvSpPr>
          <p:nvPr/>
        </p:nvSpPr>
        <p:spPr bwMode="auto">
          <a:xfrm>
            <a:off x="1970724" y="177643"/>
            <a:ext cx="10271760"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3000" b="1" dirty="0">
                <a:solidFill>
                  <a:schemeClr val="bg1"/>
                </a:solidFill>
                <a:latin typeface="Times New Roman" panose="02020603050405020304" pitchFamily="18" charset="0"/>
                <a:cs typeface="Times New Roman" panose="02020603050405020304" pitchFamily="18" charset="0"/>
              </a:rPr>
              <a:t>ÜNİVERSİTEMİZ BİLİMSEL ARAŞTIRMA PROJELERİ KOMİSYONU</a:t>
            </a:r>
          </a:p>
        </p:txBody>
      </p:sp>
      <p:graphicFrame>
        <p:nvGraphicFramePr>
          <p:cNvPr id="7" name="Tablo 6"/>
          <p:cNvGraphicFramePr>
            <a:graphicFrameLocks noGrp="1"/>
          </p:cNvGraphicFramePr>
          <p:nvPr/>
        </p:nvGraphicFramePr>
        <p:xfrm>
          <a:off x="5659582" y="5742914"/>
          <a:ext cx="6425045" cy="274320"/>
        </p:xfrm>
        <a:graphic>
          <a:graphicData uri="http://schemas.openxmlformats.org/drawingml/2006/table">
            <a:tbl>
              <a:tblPr firstRow="1" bandRow="1">
                <a:tableStyleId>{5C22544A-7EE6-4342-B048-85BDC9FD1C3A}</a:tableStyleId>
              </a:tblPr>
              <a:tblGrid>
                <a:gridCol w="6425045">
                  <a:extLst>
                    <a:ext uri="{9D8B030D-6E8A-4147-A177-3AD203B41FA5}">
                      <a16:colId xmlns:a16="http://schemas.microsoft.com/office/drawing/2014/main" val="20000"/>
                    </a:ext>
                  </a:extLst>
                </a:gridCol>
              </a:tblGrid>
              <a:tr h="251948">
                <a:tc>
                  <a:txBody>
                    <a:bodyPr/>
                    <a:lstStyle/>
                    <a:p>
                      <a:r>
                        <a:rPr lang="tr-TR" sz="1200" b="0" i="0" kern="1200" dirty="0">
                          <a:solidFill>
                            <a:schemeClr val="lt1"/>
                          </a:solidFill>
                          <a:effectLst/>
                          <a:latin typeface="+mn-lt"/>
                          <a:ea typeface="+mn-ea"/>
                          <a:cs typeface="+mn-cs"/>
                        </a:rPr>
                        <a:t>BAP Komisyonu Kararlarını;</a:t>
                      </a:r>
                      <a:r>
                        <a:rPr lang="tr-TR" sz="1200" b="0" i="0" kern="1200" baseline="0" dirty="0">
                          <a:solidFill>
                            <a:schemeClr val="lt1"/>
                          </a:solidFill>
                          <a:effectLst/>
                          <a:latin typeface="+mn-lt"/>
                          <a:ea typeface="+mn-ea"/>
                          <a:cs typeface="+mn-cs"/>
                        </a:rPr>
                        <a:t> </a:t>
                      </a:r>
                      <a:r>
                        <a:rPr lang="tr-TR" sz="1200" b="0" i="0" kern="1200" dirty="0">
                          <a:solidFill>
                            <a:schemeClr val="lt1"/>
                          </a:solidFill>
                          <a:effectLst/>
                          <a:latin typeface="+mn-lt"/>
                          <a:ea typeface="+mn-ea"/>
                          <a:cs typeface="+mn-cs"/>
                        </a:rPr>
                        <a:t>öngörülebilir, veri odaklı ve şeffaf bir çerçevede almaya devam edecektir.</a:t>
                      </a:r>
                      <a:endParaRPr lang="tr-TR" sz="1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467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stretch>
            <a:fillRect/>
          </a:stretch>
        </p:blipFill>
        <p:spPr>
          <a:xfrm>
            <a:off x="0" y="-113341"/>
            <a:ext cx="2504014" cy="1760525"/>
          </a:xfrm>
          <a:prstGeom prst="rect">
            <a:avLst/>
          </a:prstGeom>
        </p:spPr>
      </p:pic>
      <p:sp>
        <p:nvSpPr>
          <p:cNvPr id="11" name="Metin kutusu 10"/>
          <p:cNvSpPr txBox="1"/>
          <p:nvPr/>
        </p:nvSpPr>
        <p:spPr>
          <a:xfrm>
            <a:off x="2684790" y="424875"/>
            <a:ext cx="8746836" cy="400110"/>
          </a:xfrm>
          <a:prstGeom prst="rect">
            <a:avLst/>
          </a:prstGeom>
          <a:noFill/>
        </p:spPr>
        <p:txBody>
          <a:bodyPr wrap="square" rtlCol="0">
            <a:spAutoFit/>
          </a:bodyPr>
          <a:lstStyle/>
          <a:p>
            <a:r>
              <a:rPr lang="tr-TR" sz="2000" dirty="0">
                <a:solidFill>
                  <a:schemeClr val="bg1"/>
                </a:solidFill>
              </a:rPr>
              <a:t>GEBZE TEKNİK ÜNİVERSİTESİ BAP KOMİSYONU</a:t>
            </a:r>
          </a:p>
        </p:txBody>
      </p:sp>
      <p:graphicFrame>
        <p:nvGraphicFramePr>
          <p:cNvPr id="14" name="Diyagram 13"/>
          <p:cNvGraphicFramePr/>
          <p:nvPr>
            <p:extLst>
              <p:ext uri="{D42A27DB-BD31-4B8C-83A1-F6EECF244321}">
                <p14:modId xmlns:p14="http://schemas.microsoft.com/office/powerpoint/2010/main" val="2873296624"/>
              </p:ext>
            </p:extLst>
          </p:nvPr>
        </p:nvGraphicFramePr>
        <p:xfrm>
          <a:off x="92365" y="286327"/>
          <a:ext cx="12099636" cy="6696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783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652896" y="1837550"/>
          <a:ext cx="8574232" cy="4290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p:cNvSpPr txBox="1"/>
          <p:nvPr/>
        </p:nvSpPr>
        <p:spPr>
          <a:xfrm>
            <a:off x="1939636" y="406400"/>
            <a:ext cx="10326255" cy="400110"/>
          </a:xfrm>
          <a:prstGeom prst="rect">
            <a:avLst/>
          </a:prstGeom>
          <a:noFill/>
        </p:spPr>
        <p:txBody>
          <a:bodyPr wrap="square" rtlCol="0">
            <a:spAutoFit/>
          </a:bodyPr>
          <a:lstStyle/>
          <a:p>
            <a:r>
              <a:rPr lang="tr-TR" sz="2000" b="1" dirty="0">
                <a:solidFill>
                  <a:schemeClr val="bg1"/>
                </a:solidFill>
              </a:rPr>
              <a:t>BİLİMSEL ARAŞTIRMA PROJELERİ KOORDİNATÖRLÜĞÜ İDARİ ÖRGÜT VE TEŞKİLAT YAPIMIZ</a:t>
            </a:r>
            <a:endParaRPr lang="tr-TR" sz="2400" b="1" dirty="0">
              <a:solidFill>
                <a:schemeClr val="bg1"/>
              </a:solidFill>
            </a:endParaRPr>
          </a:p>
        </p:txBody>
      </p:sp>
      <p:sp>
        <p:nvSpPr>
          <p:cNvPr id="4" name="Dikdörtgen 3"/>
          <p:cNvSpPr/>
          <p:nvPr/>
        </p:nvSpPr>
        <p:spPr>
          <a:xfrm>
            <a:off x="446809" y="1191219"/>
            <a:ext cx="11477335" cy="646331"/>
          </a:xfrm>
          <a:prstGeom prst="rect">
            <a:avLst/>
          </a:prstGeom>
        </p:spPr>
        <p:txBody>
          <a:bodyPr wrap="square">
            <a:spAutoFit/>
          </a:bodyPr>
          <a:lstStyle/>
          <a:p>
            <a:pPr algn="just">
              <a:spcAft>
                <a:spcPts val="600"/>
              </a:spcAft>
            </a:pPr>
            <a:r>
              <a:rPr lang="tr-TR" kern="50" dirty="0">
                <a:solidFill>
                  <a:srgbClr val="0070C0"/>
                </a:solidFill>
                <a:latin typeface="Cambria" panose="02040503050406030204" pitchFamily="18" charset="0"/>
                <a:ea typeface="Cambria" panose="02040503050406030204" pitchFamily="18" charset="0"/>
              </a:rPr>
              <a:t>Birimimiz, BAP Komisyonu’na bağlı olarak ve aşağıdaki hiyerarşik yapı çerçevesinde sunulan görev tanımlarına istinaden faaliyetlerini sürdürmektedir. </a:t>
            </a:r>
            <a:endParaRPr lang="tr-TR" kern="50" dirty="0">
              <a:solidFill>
                <a:srgbClr val="0070C0"/>
              </a:solidFill>
              <a:effectLst/>
              <a:latin typeface="Cambria" panose="02040503050406030204" pitchFamily="18" charset="0"/>
              <a:ea typeface="Cambria" panose="02040503050406030204" pitchFamily="18" charset="0"/>
            </a:endParaRPr>
          </a:p>
        </p:txBody>
      </p:sp>
      <p:sp>
        <p:nvSpPr>
          <p:cNvPr id="5" name="Rectangle 3"/>
          <p:cNvSpPr txBox="1">
            <a:spLocks noChangeArrowheads="1"/>
          </p:cNvSpPr>
          <p:nvPr/>
        </p:nvSpPr>
        <p:spPr>
          <a:xfrm>
            <a:off x="3730337" y="1913780"/>
            <a:ext cx="8073735" cy="21988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accent3"/>
              </a:buClr>
              <a:buFont typeface="Arial" panose="020B0604020202020204" pitchFamily="34" charset="0"/>
              <a:buNone/>
              <a:defRPr/>
            </a:pPr>
            <a:r>
              <a:rPr lang="tr-TR" sz="1800" dirty="0">
                <a:latin typeface="Times New Roman" panose="02020603050405020304" pitchFamily="18" charset="0"/>
                <a:cs typeface="Times New Roman" panose="02020603050405020304" pitchFamily="18" charset="0"/>
              </a:rPr>
              <a:t>Bilimsel Araştırma Projeleri Koordinasyon Birimleri 2547 sayılı Yükseköğretim Kanununun 58. Maddesi’ne dayanılarak kurulmuştur. </a:t>
            </a:r>
          </a:p>
          <a:p>
            <a:pPr marL="0" indent="0" algn="just">
              <a:lnSpc>
                <a:spcPct val="110000"/>
              </a:lnSpc>
              <a:buClr>
                <a:srgbClr val="993300"/>
              </a:buClr>
              <a:buFont typeface="Arial" panose="020B0604020202020204" pitchFamily="34" charset="0"/>
              <a:buNone/>
              <a:defRPr/>
            </a:pPr>
            <a:r>
              <a:rPr lang="tr-TR" sz="1800" b="1" dirty="0">
                <a:solidFill>
                  <a:srgbClr val="00B0F0"/>
                </a:solidFill>
                <a:latin typeface="Times New Roman" panose="02020603050405020304" pitchFamily="18" charset="0"/>
                <a:cs typeface="Times New Roman" panose="02020603050405020304" pitchFamily="18" charset="0"/>
              </a:rPr>
              <a:t>Yönetmelik:</a:t>
            </a:r>
            <a:r>
              <a:rPr lang="tr-TR" sz="1800" dirty="0">
                <a:solidFill>
                  <a:schemeClr val="accent3">
                    <a:lumMod val="75000"/>
                  </a:schemeClr>
                </a:solidFill>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YÖK Başkanlığı tarafından düzenlenmiştir.</a:t>
            </a:r>
          </a:p>
          <a:p>
            <a:pPr marL="0" indent="0" algn="just">
              <a:lnSpc>
                <a:spcPct val="110000"/>
              </a:lnSpc>
              <a:buClr>
                <a:srgbClr val="993300"/>
              </a:buClr>
              <a:buFont typeface="Arial" panose="020B0604020202020204" pitchFamily="34" charset="0"/>
              <a:buNone/>
              <a:defRPr/>
            </a:pPr>
            <a:r>
              <a:rPr lang="tr-TR" sz="1800" b="1" dirty="0">
                <a:solidFill>
                  <a:srgbClr val="00B0F0"/>
                </a:solidFill>
                <a:latin typeface="Times New Roman" panose="02020603050405020304" pitchFamily="18" charset="0"/>
                <a:cs typeface="Times New Roman" panose="02020603050405020304" pitchFamily="18" charset="0"/>
              </a:rPr>
              <a:t>Yönerge:</a:t>
            </a:r>
            <a:r>
              <a:rPr lang="tr-TR" sz="1800" b="1" dirty="0">
                <a:solidFill>
                  <a:schemeClr val="accent3">
                    <a:lumMod val="75000"/>
                  </a:schemeClr>
                </a:solidFill>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Üniversite Senatosunca kabul edilmiştir.</a:t>
            </a:r>
          </a:p>
          <a:p>
            <a:pPr marL="0" indent="0" algn="just">
              <a:lnSpc>
                <a:spcPct val="110000"/>
              </a:lnSpc>
              <a:buClr>
                <a:srgbClr val="993300"/>
              </a:buClr>
              <a:buFont typeface="Arial" panose="020B0604020202020204" pitchFamily="34" charset="0"/>
              <a:buNone/>
              <a:defRPr/>
            </a:pPr>
            <a:r>
              <a:rPr lang="tr-TR" sz="1800" b="1" dirty="0">
                <a:solidFill>
                  <a:srgbClr val="00B0F0"/>
                </a:solidFill>
                <a:latin typeface="Times New Roman" panose="02020603050405020304" pitchFamily="18" charset="0"/>
                <a:cs typeface="Times New Roman" panose="02020603050405020304" pitchFamily="18" charset="0"/>
              </a:rPr>
              <a:t>Uygulama Usul ve Esasları</a:t>
            </a:r>
            <a:r>
              <a:rPr lang="tr-TR" sz="1800" dirty="0">
                <a:solidFill>
                  <a:srgbClr val="00B0F0"/>
                </a:solidFill>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BAP Komisyonu tarafından düzenlenmiştir.</a:t>
            </a:r>
          </a:p>
          <a:p>
            <a:pPr marL="0" indent="0" algn="just">
              <a:lnSpc>
                <a:spcPct val="110000"/>
              </a:lnSpc>
              <a:buClr>
                <a:srgbClr val="993300"/>
              </a:buClr>
              <a:buFont typeface="Arial" panose="020B0604020202020204" pitchFamily="34" charset="0"/>
              <a:buNone/>
              <a:defRPr/>
            </a:pPr>
            <a:r>
              <a:rPr lang="tr-TR" sz="1800" b="1" dirty="0">
                <a:solidFill>
                  <a:srgbClr val="00B0F0"/>
                </a:solidFill>
                <a:latin typeface="Times New Roman" panose="02020603050405020304" pitchFamily="18" charset="0"/>
                <a:cs typeface="Times New Roman" panose="02020603050405020304" pitchFamily="18" charset="0"/>
              </a:rPr>
              <a:t>Harcama Mevzuatı: </a:t>
            </a:r>
            <a:r>
              <a:rPr lang="tr-TR" sz="1800" dirty="0">
                <a:latin typeface="Times New Roman" panose="02020603050405020304" pitchFamily="18" charset="0"/>
                <a:cs typeface="Times New Roman" panose="02020603050405020304" pitchFamily="18" charset="0"/>
              </a:rPr>
              <a:t>6554 Sayılı Bakanlar Kurulu Kararı ile düzenlenmiştir.</a:t>
            </a:r>
            <a:endParaRPr lang="tr-TR" sz="1800" b="1" dirty="0">
              <a:latin typeface="Times New Roman" panose="02020603050405020304" pitchFamily="18" charset="0"/>
              <a:cs typeface="Times New Roman" panose="02020603050405020304" pitchFamily="18" charset="0"/>
            </a:endParaRPr>
          </a:p>
        </p:txBody>
      </p:sp>
      <p:graphicFrame>
        <p:nvGraphicFramePr>
          <p:cNvPr id="8" name="Diyagram 7"/>
          <p:cNvGraphicFramePr/>
          <p:nvPr/>
        </p:nvGraphicFramePr>
        <p:xfrm>
          <a:off x="6572565" y="3974748"/>
          <a:ext cx="5231507" cy="24648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Tablo 10"/>
          <p:cNvGraphicFramePr>
            <a:graphicFrameLocks noGrp="1"/>
          </p:cNvGraphicFramePr>
          <p:nvPr/>
        </p:nvGraphicFramePr>
        <p:xfrm>
          <a:off x="5065660" y="6439553"/>
          <a:ext cx="2701544" cy="370840"/>
        </p:xfrm>
        <a:graphic>
          <a:graphicData uri="http://schemas.openxmlformats.org/drawingml/2006/table">
            <a:tbl>
              <a:tblPr firstRow="1" bandRow="1">
                <a:tableStyleId>{21E4AEA4-8DFA-4A89-87EB-49C32662AFE0}</a:tableStyleId>
              </a:tblPr>
              <a:tblGrid>
                <a:gridCol w="2701544">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http://bap.kocaeli.edu.tr</a:t>
                      </a:r>
                      <a:endParaRPr lang="tr-TR" dirty="0"/>
                    </a:p>
                  </a:txBody>
                  <a:tcPr/>
                </a:tc>
                <a:extLst>
                  <a:ext uri="{0D108BD9-81ED-4DB2-BD59-A6C34878D82A}">
                    <a16:rowId xmlns:a16="http://schemas.microsoft.com/office/drawing/2014/main" val="10000"/>
                  </a:ext>
                </a:extLst>
              </a:tr>
            </a:tbl>
          </a:graphicData>
        </a:graphic>
      </p:graphicFrame>
      <p:graphicFrame>
        <p:nvGraphicFramePr>
          <p:cNvPr id="12" name="Tablo 11"/>
          <p:cNvGraphicFramePr>
            <a:graphicFrameLocks noGrp="1"/>
          </p:cNvGraphicFramePr>
          <p:nvPr/>
        </p:nvGraphicFramePr>
        <p:xfrm>
          <a:off x="7850908" y="6439553"/>
          <a:ext cx="3953164" cy="370840"/>
        </p:xfrm>
        <a:graphic>
          <a:graphicData uri="http://schemas.openxmlformats.org/drawingml/2006/table">
            <a:tbl>
              <a:tblPr firstRow="1" bandRow="1">
                <a:tableStyleId>{21E4AEA4-8DFA-4A89-87EB-49C32662AFE0}</a:tableStyleId>
              </a:tblPr>
              <a:tblGrid>
                <a:gridCol w="3953164">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u="none" dirty="0">
                          <a:uFill>
                            <a:solidFill>
                              <a:srgbClr val="0000FF"/>
                            </a:solidFill>
                          </a:uFill>
                        </a:rPr>
                        <a:t>bilimselarastirma@kocaeli.edu.tr</a:t>
                      </a:r>
                      <a:r>
                        <a:rPr lang="tr-TR" sz="1800" u="sng" dirty="0">
                          <a:uFill>
                            <a:solidFill>
                              <a:srgbClr val="0000FF"/>
                            </a:solidFill>
                          </a:uFill>
                        </a:rPr>
                        <a:t> </a:t>
                      </a:r>
                      <a:endParaRPr lang="tr-TR" sz="1800" b="1" dirty="0">
                        <a:effectLst/>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60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0364" y="92327"/>
            <a:ext cx="10972800" cy="1143000"/>
          </a:xfrm>
        </p:spPr>
        <p:txBody>
          <a:bodyPr>
            <a:normAutofit/>
          </a:bodyPr>
          <a:lstStyle/>
          <a:p>
            <a:r>
              <a:rPr lang="tr-TR" sz="2800" dirty="0">
                <a:solidFill>
                  <a:srgbClr val="002060"/>
                </a:solidFill>
                <a:latin typeface="Arial" panose="020B0604020202020204" pitchFamily="34" charset="0"/>
                <a:ea typeface="MS ??"/>
              </a:rPr>
              <a:t>Katılımlı Araştırma Projesi (KAP)</a:t>
            </a:r>
            <a:endParaRPr lang="tr-TR" sz="2800" dirty="0"/>
          </a:p>
        </p:txBody>
      </p:sp>
      <p:sp>
        <p:nvSpPr>
          <p:cNvPr id="3" name="Dikdörtgen 2"/>
          <p:cNvSpPr/>
          <p:nvPr/>
        </p:nvSpPr>
        <p:spPr>
          <a:xfrm>
            <a:off x="150167" y="1663557"/>
            <a:ext cx="11627946" cy="1200329"/>
          </a:xfrm>
          <a:prstGeom prst="rect">
            <a:avLst/>
          </a:prstGeom>
        </p:spPr>
        <p:txBody>
          <a:bodyPr wrap="square">
            <a:spAutoFit/>
          </a:bodyPr>
          <a:lstStyle/>
          <a:p>
            <a:pPr algn="just"/>
            <a:r>
              <a:rPr lang="tr-TR" b="1" dirty="0">
                <a:solidFill>
                  <a:srgbClr val="002060"/>
                </a:solidFill>
                <a:latin typeface="Arial" panose="020B0604020202020204" pitchFamily="34" charset="0"/>
                <a:ea typeface="MS ??"/>
              </a:rPr>
              <a:t>Tanımı ve Kapsamı: </a:t>
            </a:r>
            <a:r>
              <a:rPr lang="tr-TR" dirty="0"/>
              <a:t>Üniversitemiz mensubu araştırmacıların ulusal veya uluslararası kurum ve kuruluşların katılımı ile hazırlayacakları araştırma projeleridir. Bu tür projelerde, işbirliği yapılan kuruluşun proje bütçesine belirli bir oranda katkıda bulunması, insan kaynağı desteği sağlaması ve/veya üniversitemizde bulunmayan araştırma altyapılarını proje kapsamında kullandırması gibi ayni veya nakdi katkı sağlaması beklenir.</a:t>
            </a:r>
          </a:p>
        </p:txBody>
      </p:sp>
      <p:sp>
        <p:nvSpPr>
          <p:cNvPr id="4" name="Dikdörtgen 3"/>
          <p:cNvSpPr/>
          <p:nvPr/>
        </p:nvSpPr>
        <p:spPr>
          <a:xfrm>
            <a:off x="150167" y="3137696"/>
            <a:ext cx="11753946" cy="646331"/>
          </a:xfrm>
          <a:prstGeom prst="rect">
            <a:avLst/>
          </a:prstGeom>
        </p:spPr>
        <p:txBody>
          <a:bodyPr wrap="square">
            <a:spAutoFit/>
          </a:bodyPr>
          <a:lstStyle/>
          <a:p>
            <a:pPr algn="just"/>
            <a:r>
              <a:rPr lang="tr-TR" b="1" dirty="0">
                <a:solidFill>
                  <a:srgbClr val="002060"/>
                </a:solidFill>
                <a:latin typeface="Arial" panose="020B0604020202020204" pitchFamily="34" charset="0"/>
                <a:ea typeface="MS ??"/>
              </a:rPr>
              <a:t>Başvuru Süreci: </a:t>
            </a:r>
            <a:r>
              <a:rPr lang="tr-TR" dirty="0"/>
              <a:t>Bu projeler için, projenin tarafı olan akademik personel ve kuruluşun bir personeli ortak yürütücü olabilir, ayrıca ilgili kuruluştan araştırmacılar BAP Koordinasyon Birimine yapılan proje başvurusunda araştırmacı olarak yer alabilirler. </a:t>
            </a:r>
          </a:p>
        </p:txBody>
      </p:sp>
      <p:sp>
        <p:nvSpPr>
          <p:cNvPr id="5" name="Dikdörtgen 4"/>
          <p:cNvSpPr/>
          <p:nvPr/>
        </p:nvSpPr>
        <p:spPr>
          <a:xfrm>
            <a:off x="150167" y="6176712"/>
            <a:ext cx="11891665" cy="481670"/>
          </a:xfrm>
          <a:prstGeom prst="rect">
            <a:avLst/>
          </a:prstGeom>
        </p:spPr>
        <p:txBody>
          <a:bodyPr wrap="square">
            <a:spAutoFit/>
          </a:bodyPr>
          <a:lstStyle/>
          <a:p>
            <a:pPr algn="just" defTabSz="1088065">
              <a:lnSpc>
                <a:spcPct val="115000"/>
              </a:lnSpc>
              <a:spcBef>
                <a:spcPts val="300"/>
              </a:spcBef>
              <a:spcAft>
                <a:spcPts val="300"/>
              </a:spcAft>
            </a:pPr>
            <a:r>
              <a:rPr lang="tr-TR" sz="2200" b="1" dirty="0">
                <a:solidFill>
                  <a:srgbClr val="001F5F"/>
                </a:solidFill>
                <a:latin typeface="Arial" panose="020B0604020202020204" pitchFamily="34" charset="0"/>
                <a:ea typeface="Arial" panose="020B0604020202020204" pitchFamily="34" charset="0"/>
              </a:rPr>
              <a:t>Bütçe Destek Limiti: 200.000 TL</a:t>
            </a:r>
            <a:endParaRPr lang="tr-TR" sz="2400" dirty="0">
              <a:solidFill>
                <a:prstClr val="black"/>
              </a:solidFill>
              <a:latin typeface="Times New Roman" panose="02020603050405020304" pitchFamily="18" charset="0"/>
              <a:ea typeface="MS ??"/>
            </a:endParaRPr>
          </a:p>
        </p:txBody>
      </p:sp>
      <p:sp>
        <p:nvSpPr>
          <p:cNvPr id="6" name="Dikdörtgen 5"/>
          <p:cNvSpPr/>
          <p:nvPr/>
        </p:nvSpPr>
        <p:spPr>
          <a:xfrm>
            <a:off x="150167" y="4212257"/>
            <a:ext cx="11753946" cy="1754326"/>
          </a:xfrm>
          <a:prstGeom prst="rect">
            <a:avLst/>
          </a:prstGeom>
        </p:spPr>
        <p:txBody>
          <a:bodyPr wrap="square">
            <a:spAutoFit/>
          </a:bodyPr>
          <a:lstStyle/>
          <a:p>
            <a:pPr algn="just"/>
            <a:r>
              <a:rPr lang="tr-TR" b="1" dirty="0">
                <a:solidFill>
                  <a:srgbClr val="002060"/>
                </a:solidFill>
                <a:latin typeface="Arial" panose="020B0604020202020204" pitchFamily="34" charset="0"/>
                <a:ea typeface="MS ??"/>
              </a:rPr>
              <a:t>Yürütme ve Sonuçlandırma Süreci: </a:t>
            </a:r>
            <a:r>
              <a:rPr lang="tr-TR" dirty="0"/>
              <a:t>BAP Komisyonu, proje içeriğinde ve ortaklık sözleşmesinde değerlendirme aşamasında revizyon yapılmasını talep edebilir, sözleşme ile ilgili olarak üniversitemiz Hukuk Müşavirliğinden görüş talep edebilir. Proje kapsamında gerçekleştirilen yayınlarda, destekleyen kurumlar ortak isim olarak yer alabilir. Gerektiğinde araştırmanın bir bölümü üniversite dışı proje ortağının belirleyeceği araştırma ortamında gerçekleştirilebilir ve üniversite araştırmacısına araştırma için gerekli olan lojistik olanakların bir kısmı veya tamamı dış ortakça karşılanabilir. Bu ve benzeri gerekli görülen diğer hususlar da ortaklık sözleşmesinde belirtilmelidir.</a:t>
            </a:r>
          </a:p>
        </p:txBody>
      </p:sp>
    </p:spTree>
    <p:extLst>
      <p:ext uri="{BB962C8B-B14F-4D97-AF65-F5344CB8AC3E}">
        <p14:creationId xmlns:p14="http://schemas.microsoft.com/office/powerpoint/2010/main" val="130978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43A399F-256B-9CC4-B7EF-04EB6C22F1B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5625"/>
            <a:ext cx="2626744" cy="6852375"/>
          </a:xfrm>
          <a:prstGeom prst="rect">
            <a:avLst/>
          </a:prstGeom>
        </p:spPr>
      </p:pic>
      <p:pic>
        <p:nvPicPr>
          <p:cNvPr id="4" name="Resim 3">
            <a:extLst>
              <a:ext uri="{FF2B5EF4-FFF2-40B4-BE49-F238E27FC236}">
                <a16:creationId xmlns:a16="http://schemas.microsoft.com/office/drawing/2014/main" id="{B18A80CE-2E65-7281-30DA-7FF2A539D0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040" y="365125"/>
            <a:ext cx="1410988" cy="1410988"/>
          </a:xfrm>
          <a:prstGeom prst="rect">
            <a:avLst/>
          </a:prstGeom>
        </p:spPr>
      </p:pic>
      <p:sp>
        <p:nvSpPr>
          <p:cNvPr id="7" name="Metin kutusu 6">
            <a:extLst>
              <a:ext uri="{FF2B5EF4-FFF2-40B4-BE49-F238E27FC236}">
                <a16:creationId xmlns:a16="http://schemas.microsoft.com/office/drawing/2014/main" id="{7E60D52F-B9C0-B698-A369-84D1A89973AF}"/>
              </a:ext>
            </a:extLst>
          </p:cNvPr>
          <p:cNvSpPr txBox="1"/>
          <p:nvPr/>
        </p:nvSpPr>
        <p:spPr>
          <a:xfrm>
            <a:off x="11818" y="2158635"/>
            <a:ext cx="2624648" cy="981423"/>
          </a:xfrm>
          <a:prstGeom prst="rect">
            <a:avLst/>
          </a:prstGeom>
          <a:noFill/>
        </p:spPr>
        <p:txBody>
          <a:bodyPr wrap="square" rtlCol="0">
            <a:spAutoFit/>
          </a:bodyPr>
          <a:lstStyle/>
          <a:p>
            <a:pPr algn="ctr">
              <a:lnSpc>
                <a:spcPct val="107000"/>
              </a:lnSpc>
              <a:spcAft>
                <a:spcPts val="800"/>
              </a:spcAft>
            </a:pPr>
            <a:r>
              <a:rPr lang="tr-TR" kern="0" dirty="0">
                <a:solidFill>
                  <a:schemeClr val="bg1"/>
                </a:solidFill>
                <a:latin typeface="CIDFont+F1"/>
                <a:ea typeface="Calibri" panose="020F0502020204030204" pitchFamily="34" charset="0"/>
                <a:cs typeface="CIDFont+F1"/>
              </a:rPr>
              <a:t>KATILIMLI ARAŞTIRMA PROJESİ (KAP)</a:t>
            </a:r>
            <a:endParaRPr lang="tr-TR"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a:extLst>
              <a:ext uri="{FF2B5EF4-FFF2-40B4-BE49-F238E27FC236}">
                <a16:creationId xmlns:a16="http://schemas.microsoft.com/office/drawing/2014/main" id="{D9889CFD-86D5-1863-2691-AA886D04E830}"/>
              </a:ext>
            </a:extLst>
          </p:cNvPr>
          <p:cNvSpPr/>
          <p:nvPr/>
        </p:nvSpPr>
        <p:spPr>
          <a:xfrm>
            <a:off x="0" y="3232397"/>
            <a:ext cx="2623766" cy="1751162"/>
          </a:xfrm>
          <a:prstGeom prst="rect">
            <a:avLst/>
          </a:prstGeom>
          <a:blipFill>
            <a:blip r:embed="rId4" cstate="screen">
              <a:extLst>
                <a:ext uri="{28A0092B-C50C-407E-A947-70E740481C1C}">
                  <a14:useLocalDpi xmlns:a14="http://schemas.microsoft.com/office/drawing/2010/main"/>
                </a:ext>
              </a:extLst>
            </a:blip>
            <a:stretch>
              <a:fillRect/>
            </a:stretch>
          </a:bli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a:extLst>
              <a:ext uri="{FF2B5EF4-FFF2-40B4-BE49-F238E27FC236}">
                <a16:creationId xmlns:a16="http://schemas.microsoft.com/office/drawing/2014/main" id="{C96B3714-4120-3F63-6471-370EE210A6A3}"/>
              </a:ext>
            </a:extLst>
          </p:cNvPr>
          <p:cNvSpPr txBox="1"/>
          <p:nvPr/>
        </p:nvSpPr>
        <p:spPr>
          <a:xfrm>
            <a:off x="11819" y="6361228"/>
            <a:ext cx="2611948" cy="400110"/>
          </a:xfrm>
          <a:prstGeom prst="rect">
            <a:avLst/>
          </a:prstGeom>
          <a:noFill/>
        </p:spPr>
        <p:txBody>
          <a:bodyPr wrap="square">
            <a:spAutoFit/>
          </a:bodyPr>
          <a:lstStyle/>
          <a:p>
            <a:pPr algn="ctr" defTabSz="816479" eaLnBrk="0" fontAlgn="base" hangingPunct="0">
              <a:spcBef>
                <a:spcPct val="0"/>
              </a:spcBef>
              <a:spcAft>
                <a:spcPct val="0"/>
              </a:spcAft>
            </a:pPr>
            <a:r>
              <a:rPr lang="tr-TR" altLang="ko-KR" sz="1000" dirty="0">
                <a:solidFill>
                  <a:schemeClr val="bg1"/>
                </a:solidFill>
                <a:latin typeface="Arial" panose="020B0604020202020204" pitchFamily="34" charset="0"/>
                <a:ea typeface="Times New Roman" pitchFamily="18" charset="0"/>
                <a:cs typeface="Arial" panose="020B0604020202020204" pitchFamily="34" charset="0"/>
              </a:rPr>
              <a:t>BİLİMSEL ARAŞTIRMA PROJELERİ </a:t>
            </a:r>
            <a:r>
              <a:rPr lang="tr-TR" altLang="ko-KR" sz="1000" dirty="0">
                <a:solidFill>
                  <a:schemeClr val="bg1"/>
                </a:solidFill>
                <a:latin typeface="Arial" panose="020B0604020202020204" pitchFamily="34" charset="0"/>
                <a:cs typeface="Arial" panose="020B0604020202020204" pitchFamily="34" charset="0"/>
              </a:rPr>
              <a:t>KOORDİNATÖRLÜĞÜ</a:t>
            </a:r>
            <a:endParaRPr lang="tr-TR" altLang="ko-KR" sz="1000" dirty="0">
              <a:solidFill>
                <a:schemeClr val="bg1"/>
              </a:solidFill>
              <a:latin typeface="Arial" panose="020B0604020202020204" pitchFamily="34" charset="0"/>
              <a:ea typeface="Times New Roman" pitchFamily="18" charset="0"/>
              <a:cs typeface="Arial" panose="020B0604020202020204" pitchFamily="34" charset="0"/>
            </a:endParaRPr>
          </a:p>
        </p:txBody>
      </p:sp>
      <p:sp>
        <p:nvSpPr>
          <p:cNvPr id="8" name="Dikdörtgen: Köşeleri Yuvarlatılmış 71">
            <a:extLst>
              <a:ext uri="{FF2B5EF4-FFF2-40B4-BE49-F238E27FC236}">
                <a16:creationId xmlns:a16="http://schemas.microsoft.com/office/drawing/2014/main" id="{33D0D1CB-97F9-0A71-DC99-B1413BE57CC6}"/>
              </a:ext>
            </a:extLst>
          </p:cNvPr>
          <p:cNvSpPr/>
          <p:nvPr/>
        </p:nvSpPr>
        <p:spPr>
          <a:xfrm>
            <a:off x="3843704" y="523992"/>
            <a:ext cx="2536776" cy="4105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70">
            <a:extLst>
              <a:ext uri="{FF2B5EF4-FFF2-40B4-BE49-F238E27FC236}">
                <a16:creationId xmlns:a16="http://schemas.microsoft.com/office/drawing/2014/main" id="{ED260CF7-0AE7-F41C-1674-E4AA42309291}"/>
              </a:ext>
            </a:extLst>
          </p:cNvPr>
          <p:cNvSpPr/>
          <p:nvPr/>
        </p:nvSpPr>
        <p:spPr>
          <a:xfrm>
            <a:off x="8740030" y="559594"/>
            <a:ext cx="2710290" cy="45376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44">
            <a:extLst>
              <a:ext uri="{FF2B5EF4-FFF2-40B4-BE49-F238E27FC236}">
                <a16:creationId xmlns:a16="http://schemas.microsoft.com/office/drawing/2014/main" id="{27676543-F26C-41E7-42AD-508BC4812ABE}"/>
              </a:ext>
            </a:extLst>
          </p:cNvPr>
          <p:cNvSpPr>
            <a:spLocks noChangeArrowheads="1"/>
          </p:cNvSpPr>
          <p:nvPr/>
        </p:nvSpPr>
        <p:spPr bwMode="auto">
          <a:xfrm>
            <a:off x="4145876" y="599043"/>
            <a:ext cx="2071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ru-RU" sz="2000" b="1" dirty="0">
                <a:solidFill>
                  <a:srgbClr val="FFFFFF"/>
                </a:solidFill>
                <a:latin typeface="Arial" panose="020B0604020202020204" pitchFamily="34" charset="0"/>
              </a:rPr>
              <a:t>DESTEK SÜRESİ</a:t>
            </a:r>
            <a:endParaRPr lang="ru-RU" altLang="ru-RU" sz="2000" dirty="0"/>
          </a:p>
        </p:txBody>
      </p:sp>
      <p:grpSp>
        <p:nvGrpSpPr>
          <p:cNvPr id="13" name="Группа 6">
            <a:extLst>
              <a:ext uri="{FF2B5EF4-FFF2-40B4-BE49-F238E27FC236}">
                <a16:creationId xmlns:a16="http://schemas.microsoft.com/office/drawing/2014/main" id="{F472902C-4162-D023-8332-2C1F28B78321}"/>
              </a:ext>
            </a:extLst>
          </p:cNvPr>
          <p:cNvGrpSpPr/>
          <p:nvPr/>
        </p:nvGrpSpPr>
        <p:grpSpPr>
          <a:xfrm>
            <a:off x="3104902" y="306391"/>
            <a:ext cx="1021579" cy="882621"/>
            <a:chOff x="5114925" y="1963738"/>
            <a:chExt cx="1692275" cy="1462087"/>
          </a:xfrm>
        </p:grpSpPr>
        <p:sp>
          <p:nvSpPr>
            <p:cNvPr id="14" name="Freeform 13">
              <a:extLst>
                <a:ext uri="{FF2B5EF4-FFF2-40B4-BE49-F238E27FC236}">
                  <a16:creationId xmlns:a16="http://schemas.microsoft.com/office/drawing/2014/main" id="{9C099335-3E2D-C383-8A81-FE059367C4D7}"/>
                </a:ext>
              </a:extLst>
            </p:cNvPr>
            <p:cNvSpPr>
              <a:spLocks/>
            </p:cNvSpPr>
            <p:nvPr/>
          </p:nvSpPr>
          <p:spPr bwMode="auto">
            <a:xfrm>
              <a:off x="5114925" y="1963738"/>
              <a:ext cx="1692275" cy="1462087"/>
            </a:xfrm>
            <a:custGeom>
              <a:avLst/>
              <a:gdLst>
                <a:gd name="T0" fmla="*/ 1271588 w 1066"/>
                <a:gd name="T1" fmla="*/ 0 h 921"/>
                <a:gd name="T2" fmla="*/ 428625 w 1066"/>
                <a:gd name="T3" fmla="*/ 0 h 921"/>
                <a:gd name="T4" fmla="*/ 0 w 1066"/>
                <a:gd name="T5" fmla="*/ 727075 h 921"/>
                <a:gd name="T6" fmla="*/ 428625 w 1066"/>
                <a:gd name="T7" fmla="*/ 1462088 h 921"/>
                <a:gd name="T8" fmla="*/ 1271588 w 1066"/>
                <a:gd name="T9" fmla="*/ 1462088 h 921"/>
                <a:gd name="T10" fmla="*/ 1692275 w 1066"/>
                <a:gd name="T11" fmla="*/ 727075 h 921"/>
                <a:gd name="T12" fmla="*/ 1271588 w 1066"/>
                <a:gd name="T13" fmla="*/ 0 h 9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6" h="921">
                  <a:moveTo>
                    <a:pt x="801" y="0"/>
                  </a:moveTo>
                  <a:lnTo>
                    <a:pt x="270" y="0"/>
                  </a:lnTo>
                  <a:lnTo>
                    <a:pt x="0" y="458"/>
                  </a:lnTo>
                  <a:lnTo>
                    <a:pt x="270" y="921"/>
                  </a:lnTo>
                  <a:lnTo>
                    <a:pt x="801" y="921"/>
                  </a:lnTo>
                  <a:lnTo>
                    <a:pt x="1066" y="458"/>
                  </a:lnTo>
                  <a:lnTo>
                    <a:pt x="801"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 name="Freeform 15">
              <a:extLst>
                <a:ext uri="{FF2B5EF4-FFF2-40B4-BE49-F238E27FC236}">
                  <a16:creationId xmlns:a16="http://schemas.microsoft.com/office/drawing/2014/main" id="{819F44FF-82DB-8F42-F70F-AF6410877A6D}"/>
                </a:ext>
              </a:extLst>
            </p:cNvPr>
            <p:cNvSpPr>
              <a:spLocks/>
            </p:cNvSpPr>
            <p:nvPr/>
          </p:nvSpPr>
          <p:spPr bwMode="auto">
            <a:xfrm>
              <a:off x="5287963" y="2103438"/>
              <a:ext cx="1354137" cy="1173162"/>
            </a:xfrm>
            <a:custGeom>
              <a:avLst/>
              <a:gdLst>
                <a:gd name="T0" fmla="*/ 1016000 w 853"/>
                <a:gd name="T1" fmla="*/ 0 h 739"/>
                <a:gd name="T2" fmla="*/ 338138 w 853"/>
                <a:gd name="T3" fmla="*/ 0 h 739"/>
                <a:gd name="T4" fmla="*/ 0 w 853"/>
                <a:gd name="T5" fmla="*/ 587375 h 739"/>
                <a:gd name="T6" fmla="*/ 338138 w 853"/>
                <a:gd name="T7" fmla="*/ 1173163 h 739"/>
                <a:gd name="T8" fmla="*/ 1016000 w 853"/>
                <a:gd name="T9" fmla="*/ 1173163 h 739"/>
                <a:gd name="T10" fmla="*/ 1354138 w 853"/>
                <a:gd name="T11" fmla="*/ 587375 h 739"/>
                <a:gd name="T12" fmla="*/ 1016000 w 853"/>
                <a:gd name="T13" fmla="*/ 0 h 7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3" h="739">
                  <a:moveTo>
                    <a:pt x="640" y="0"/>
                  </a:moveTo>
                  <a:lnTo>
                    <a:pt x="213" y="0"/>
                  </a:lnTo>
                  <a:lnTo>
                    <a:pt x="0" y="370"/>
                  </a:lnTo>
                  <a:lnTo>
                    <a:pt x="213" y="739"/>
                  </a:lnTo>
                  <a:lnTo>
                    <a:pt x="640" y="739"/>
                  </a:lnTo>
                  <a:lnTo>
                    <a:pt x="853" y="370"/>
                  </a:lnTo>
                  <a:lnTo>
                    <a:pt x="6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grpSp>
        <p:nvGrpSpPr>
          <p:cNvPr id="16" name="Grup 15">
            <a:extLst>
              <a:ext uri="{FF2B5EF4-FFF2-40B4-BE49-F238E27FC236}">
                <a16:creationId xmlns:a16="http://schemas.microsoft.com/office/drawing/2014/main" id="{94D888C7-8ABC-E0A3-45E5-5CB63E9483C4}"/>
              </a:ext>
            </a:extLst>
          </p:cNvPr>
          <p:cNvGrpSpPr/>
          <p:nvPr/>
        </p:nvGrpSpPr>
        <p:grpSpPr>
          <a:xfrm>
            <a:off x="3346964" y="433874"/>
            <a:ext cx="484388" cy="585773"/>
            <a:chOff x="3534593" y="5053636"/>
            <a:chExt cx="151425" cy="183119"/>
          </a:xfrm>
        </p:grpSpPr>
        <p:sp>
          <p:nvSpPr>
            <p:cNvPr id="17" name="Freeform 89">
              <a:extLst>
                <a:ext uri="{FF2B5EF4-FFF2-40B4-BE49-F238E27FC236}">
                  <a16:creationId xmlns:a16="http://schemas.microsoft.com/office/drawing/2014/main" id="{C6CDA996-4933-E79D-2EFF-3BD6F8D431CE}"/>
                </a:ext>
              </a:extLst>
            </p:cNvPr>
            <p:cNvSpPr>
              <a:spLocks noEditPoints="1"/>
            </p:cNvSpPr>
            <p:nvPr/>
          </p:nvSpPr>
          <p:spPr bwMode="auto">
            <a:xfrm>
              <a:off x="3534593" y="5085329"/>
              <a:ext cx="151425" cy="151426"/>
            </a:xfrm>
            <a:custGeom>
              <a:avLst/>
              <a:gdLst>
                <a:gd name="T0" fmla="*/ 241869 w 81"/>
                <a:gd name="T1" fmla="*/ 477838 h 81"/>
                <a:gd name="T2" fmla="*/ 0 w 81"/>
                <a:gd name="T3" fmla="*/ 235969 h 81"/>
                <a:gd name="T4" fmla="*/ 241869 w 81"/>
                <a:gd name="T5" fmla="*/ 0 h 81"/>
                <a:gd name="T6" fmla="*/ 477838 w 81"/>
                <a:gd name="T7" fmla="*/ 235969 h 81"/>
                <a:gd name="T8" fmla="*/ 241869 w 81"/>
                <a:gd name="T9" fmla="*/ 477838 h 81"/>
                <a:gd name="T10" fmla="*/ 241869 w 81"/>
                <a:gd name="T11" fmla="*/ 41295 h 81"/>
                <a:gd name="T12" fmla="*/ 41295 w 81"/>
                <a:gd name="T13" fmla="*/ 235969 h 81"/>
                <a:gd name="T14" fmla="*/ 241869 w 81"/>
                <a:gd name="T15" fmla="*/ 436543 h 81"/>
                <a:gd name="T16" fmla="*/ 436543 w 81"/>
                <a:gd name="T17" fmla="*/ 235969 h 81"/>
                <a:gd name="T18" fmla="*/ 241869 w 81"/>
                <a:gd name="T19" fmla="*/ 4129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7"/>
                  </a:moveTo>
                  <a:cubicBezTo>
                    <a:pt x="22" y="7"/>
                    <a:pt x="7" y="22"/>
                    <a:pt x="7" y="40"/>
                  </a:cubicBezTo>
                  <a:cubicBezTo>
                    <a:pt x="7" y="59"/>
                    <a:pt x="22" y="74"/>
                    <a:pt x="41" y="74"/>
                  </a:cubicBezTo>
                  <a:cubicBezTo>
                    <a:pt x="59" y="74"/>
                    <a:pt x="74" y="59"/>
                    <a:pt x="74" y="40"/>
                  </a:cubicBezTo>
                  <a:cubicBezTo>
                    <a:pt x="74" y="22"/>
                    <a:pt x="59" y="7"/>
                    <a:pt x="41" y="7"/>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8" name="Freeform 90">
              <a:extLst>
                <a:ext uri="{FF2B5EF4-FFF2-40B4-BE49-F238E27FC236}">
                  <a16:creationId xmlns:a16="http://schemas.microsoft.com/office/drawing/2014/main" id="{6694A19B-BDAF-7E54-15C4-FAB0F44724E3}"/>
                </a:ext>
              </a:extLst>
            </p:cNvPr>
            <p:cNvSpPr>
              <a:spLocks/>
            </p:cNvSpPr>
            <p:nvPr/>
          </p:nvSpPr>
          <p:spPr bwMode="auto">
            <a:xfrm>
              <a:off x="3611060" y="5119035"/>
              <a:ext cx="41252" cy="41252"/>
            </a:xfrm>
            <a:custGeom>
              <a:avLst/>
              <a:gdLst>
                <a:gd name="T0" fmla="*/ 130175 w 22"/>
                <a:gd name="T1" fmla="*/ 130175 h 22"/>
                <a:gd name="T2" fmla="*/ 0 w 22"/>
                <a:gd name="T3" fmla="*/ 130175 h 22"/>
                <a:gd name="T4" fmla="*/ 0 w 22"/>
                <a:gd name="T5" fmla="*/ 0 h 22"/>
                <a:gd name="T6" fmla="*/ 130175 w 22"/>
                <a:gd name="T7" fmla="*/ 13017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22" y="22"/>
                  </a:moveTo>
                  <a:cubicBezTo>
                    <a:pt x="0" y="22"/>
                    <a:pt x="0" y="22"/>
                    <a:pt x="0" y="22"/>
                  </a:cubicBezTo>
                  <a:cubicBezTo>
                    <a:pt x="0" y="0"/>
                    <a:pt x="0" y="0"/>
                    <a:pt x="0" y="0"/>
                  </a:cubicBezTo>
                  <a:cubicBezTo>
                    <a:pt x="12" y="0"/>
                    <a:pt x="22" y="10"/>
                    <a:pt x="22" y="22"/>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 name="Freeform 92">
              <a:extLst>
                <a:ext uri="{FF2B5EF4-FFF2-40B4-BE49-F238E27FC236}">
                  <a16:creationId xmlns:a16="http://schemas.microsoft.com/office/drawing/2014/main" id="{1DEDCBEF-66EF-7AFC-CFE4-E764A5D292EA}"/>
                </a:ext>
              </a:extLst>
            </p:cNvPr>
            <p:cNvSpPr>
              <a:spLocks/>
            </p:cNvSpPr>
            <p:nvPr/>
          </p:nvSpPr>
          <p:spPr bwMode="auto">
            <a:xfrm>
              <a:off x="3588925" y="5053636"/>
              <a:ext cx="42761" cy="16601"/>
            </a:xfrm>
            <a:custGeom>
              <a:avLst/>
              <a:gdLst>
                <a:gd name="T0" fmla="*/ 105604 w 23"/>
                <a:gd name="T1" fmla="*/ 52388 h 9"/>
                <a:gd name="T2" fmla="*/ 29334 w 23"/>
                <a:gd name="T3" fmla="*/ 52388 h 9"/>
                <a:gd name="T4" fmla="*/ 0 w 23"/>
                <a:gd name="T5" fmla="*/ 29104 h 9"/>
                <a:gd name="T6" fmla="*/ 0 w 23"/>
                <a:gd name="T7" fmla="*/ 29104 h 9"/>
                <a:gd name="T8" fmla="*/ 29334 w 23"/>
                <a:gd name="T9" fmla="*/ 0 h 9"/>
                <a:gd name="T10" fmla="*/ 105604 w 23"/>
                <a:gd name="T11" fmla="*/ 0 h 9"/>
                <a:gd name="T12" fmla="*/ 134938 w 23"/>
                <a:gd name="T13" fmla="*/ 29104 h 9"/>
                <a:gd name="T14" fmla="*/ 134938 w 23"/>
                <a:gd name="T15" fmla="*/ 29104 h 9"/>
                <a:gd name="T16" fmla="*/ 105604 w 23"/>
                <a:gd name="T17" fmla="*/ 5238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9">
                  <a:moveTo>
                    <a:pt x="18" y="9"/>
                  </a:moveTo>
                  <a:cubicBezTo>
                    <a:pt x="5" y="9"/>
                    <a:pt x="5" y="9"/>
                    <a:pt x="5" y="9"/>
                  </a:cubicBezTo>
                  <a:cubicBezTo>
                    <a:pt x="2" y="9"/>
                    <a:pt x="0" y="7"/>
                    <a:pt x="0" y="5"/>
                  </a:cubicBezTo>
                  <a:cubicBezTo>
                    <a:pt x="0" y="5"/>
                    <a:pt x="0" y="5"/>
                    <a:pt x="0" y="5"/>
                  </a:cubicBezTo>
                  <a:cubicBezTo>
                    <a:pt x="0" y="2"/>
                    <a:pt x="2" y="0"/>
                    <a:pt x="5" y="0"/>
                  </a:cubicBezTo>
                  <a:cubicBezTo>
                    <a:pt x="18" y="0"/>
                    <a:pt x="18" y="0"/>
                    <a:pt x="18" y="0"/>
                  </a:cubicBezTo>
                  <a:cubicBezTo>
                    <a:pt x="21" y="0"/>
                    <a:pt x="23" y="2"/>
                    <a:pt x="23" y="5"/>
                  </a:cubicBezTo>
                  <a:cubicBezTo>
                    <a:pt x="23" y="5"/>
                    <a:pt x="23" y="5"/>
                    <a:pt x="23" y="5"/>
                  </a:cubicBezTo>
                  <a:cubicBezTo>
                    <a:pt x="23" y="7"/>
                    <a:pt x="21" y="9"/>
                    <a:pt x="18" y="9"/>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 name="Freeform 93">
              <a:extLst>
                <a:ext uri="{FF2B5EF4-FFF2-40B4-BE49-F238E27FC236}">
                  <a16:creationId xmlns:a16="http://schemas.microsoft.com/office/drawing/2014/main" id="{A8413BE6-EA36-0142-4D96-755B40F39882}"/>
                </a:ext>
              </a:extLst>
            </p:cNvPr>
            <p:cNvSpPr>
              <a:spLocks/>
            </p:cNvSpPr>
            <p:nvPr/>
          </p:nvSpPr>
          <p:spPr bwMode="auto">
            <a:xfrm>
              <a:off x="3553207" y="5081808"/>
              <a:ext cx="22639" cy="22135"/>
            </a:xfrm>
            <a:custGeom>
              <a:avLst/>
              <a:gdLst>
                <a:gd name="T0" fmla="*/ 65485 w 12"/>
                <a:gd name="T1" fmla="*/ 58208 h 12"/>
                <a:gd name="T2" fmla="*/ 65485 w 12"/>
                <a:gd name="T3" fmla="*/ 58208 h 12"/>
                <a:gd name="T4" fmla="*/ 35719 w 12"/>
                <a:gd name="T5" fmla="*/ 58208 h 12"/>
                <a:gd name="T6" fmla="*/ 11906 w 12"/>
                <a:gd name="T7" fmla="*/ 34925 h 12"/>
                <a:gd name="T8" fmla="*/ 11906 w 12"/>
                <a:gd name="T9" fmla="*/ 5821 h 12"/>
                <a:gd name="T10" fmla="*/ 11906 w 12"/>
                <a:gd name="T11" fmla="*/ 5821 h 12"/>
                <a:gd name="T12" fmla="*/ 41672 w 12"/>
                <a:gd name="T13" fmla="*/ 5821 h 12"/>
                <a:gd name="T14" fmla="*/ 65485 w 12"/>
                <a:gd name="T15" fmla="*/ 29104 h 12"/>
                <a:gd name="T16" fmla="*/ 65485 w 12"/>
                <a:gd name="T17" fmla="*/ 5820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11" y="10"/>
                  </a:moveTo>
                  <a:cubicBezTo>
                    <a:pt x="11" y="10"/>
                    <a:pt x="11" y="10"/>
                    <a:pt x="11" y="10"/>
                  </a:cubicBezTo>
                  <a:cubicBezTo>
                    <a:pt x="9" y="12"/>
                    <a:pt x="7" y="12"/>
                    <a:pt x="6" y="10"/>
                  </a:cubicBezTo>
                  <a:cubicBezTo>
                    <a:pt x="2" y="6"/>
                    <a:pt x="2" y="6"/>
                    <a:pt x="2" y="6"/>
                  </a:cubicBezTo>
                  <a:cubicBezTo>
                    <a:pt x="0" y="5"/>
                    <a:pt x="0" y="3"/>
                    <a:pt x="2" y="1"/>
                  </a:cubicBezTo>
                  <a:cubicBezTo>
                    <a:pt x="2" y="1"/>
                    <a:pt x="2" y="1"/>
                    <a:pt x="2" y="1"/>
                  </a:cubicBezTo>
                  <a:cubicBezTo>
                    <a:pt x="3" y="0"/>
                    <a:pt x="5" y="0"/>
                    <a:pt x="7" y="1"/>
                  </a:cubicBezTo>
                  <a:cubicBezTo>
                    <a:pt x="11" y="5"/>
                    <a:pt x="11" y="5"/>
                    <a:pt x="11" y="5"/>
                  </a:cubicBezTo>
                  <a:cubicBezTo>
                    <a:pt x="12" y="7"/>
                    <a:pt x="12" y="9"/>
                    <a:pt x="11" y="10"/>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94">
              <a:extLst>
                <a:ext uri="{FF2B5EF4-FFF2-40B4-BE49-F238E27FC236}">
                  <a16:creationId xmlns:a16="http://schemas.microsoft.com/office/drawing/2014/main" id="{4CA8F619-08D6-2340-5897-5C6F739581ED}"/>
                </a:ext>
              </a:extLst>
            </p:cNvPr>
            <p:cNvSpPr>
              <a:spLocks/>
            </p:cNvSpPr>
            <p:nvPr/>
          </p:nvSpPr>
          <p:spPr bwMode="auto">
            <a:xfrm>
              <a:off x="3648791" y="5083317"/>
              <a:ext cx="22135" cy="22639"/>
            </a:xfrm>
            <a:custGeom>
              <a:avLst/>
              <a:gdLst>
                <a:gd name="T0" fmla="*/ 5821 w 12"/>
                <a:gd name="T1" fmla="*/ 59532 h 12"/>
                <a:gd name="T2" fmla="*/ 5821 w 12"/>
                <a:gd name="T3" fmla="*/ 59532 h 12"/>
                <a:gd name="T4" fmla="*/ 5821 w 12"/>
                <a:gd name="T5" fmla="*/ 29766 h 12"/>
                <a:gd name="T6" fmla="*/ 29104 w 12"/>
                <a:gd name="T7" fmla="*/ 5953 h 12"/>
                <a:gd name="T8" fmla="*/ 58208 w 12"/>
                <a:gd name="T9" fmla="*/ 5953 h 12"/>
                <a:gd name="T10" fmla="*/ 58208 w 12"/>
                <a:gd name="T11" fmla="*/ 5953 h 12"/>
                <a:gd name="T12" fmla="*/ 58208 w 12"/>
                <a:gd name="T13" fmla="*/ 35719 h 12"/>
                <a:gd name="T14" fmla="*/ 34925 w 12"/>
                <a:gd name="T15" fmla="*/ 59532 h 12"/>
                <a:gd name="T16" fmla="*/ 5821 w 12"/>
                <a:gd name="T17" fmla="*/ 5953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1" y="10"/>
                  </a:moveTo>
                  <a:cubicBezTo>
                    <a:pt x="1" y="10"/>
                    <a:pt x="1" y="10"/>
                    <a:pt x="1" y="10"/>
                  </a:cubicBezTo>
                  <a:cubicBezTo>
                    <a:pt x="0" y="9"/>
                    <a:pt x="0" y="6"/>
                    <a:pt x="1" y="5"/>
                  </a:cubicBezTo>
                  <a:cubicBezTo>
                    <a:pt x="5" y="1"/>
                    <a:pt x="5" y="1"/>
                    <a:pt x="5" y="1"/>
                  </a:cubicBezTo>
                  <a:cubicBezTo>
                    <a:pt x="6" y="0"/>
                    <a:pt x="9" y="0"/>
                    <a:pt x="10" y="1"/>
                  </a:cubicBezTo>
                  <a:cubicBezTo>
                    <a:pt x="10" y="1"/>
                    <a:pt x="10" y="1"/>
                    <a:pt x="10" y="1"/>
                  </a:cubicBezTo>
                  <a:cubicBezTo>
                    <a:pt x="12" y="2"/>
                    <a:pt x="12" y="5"/>
                    <a:pt x="10" y="6"/>
                  </a:cubicBezTo>
                  <a:cubicBezTo>
                    <a:pt x="6" y="10"/>
                    <a:pt x="6" y="10"/>
                    <a:pt x="6" y="10"/>
                  </a:cubicBezTo>
                  <a:cubicBezTo>
                    <a:pt x="5" y="12"/>
                    <a:pt x="2" y="12"/>
                    <a:pt x="1" y="10"/>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2" name="Rectangle 44">
            <a:extLst>
              <a:ext uri="{FF2B5EF4-FFF2-40B4-BE49-F238E27FC236}">
                <a16:creationId xmlns:a16="http://schemas.microsoft.com/office/drawing/2014/main" id="{E941BB8C-5104-8B8C-7260-32245D495615}"/>
              </a:ext>
            </a:extLst>
          </p:cNvPr>
          <p:cNvSpPr>
            <a:spLocks noChangeArrowheads="1"/>
          </p:cNvSpPr>
          <p:nvPr/>
        </p:nvSpPr>
        <p:spPr bwMode="auto">
          <a:xfrm>
            <a:off x="9099996" y="639980"/>
            <a:ext cx="2350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ru-RU" sz="2000" b="1" dirty="0">
                <a:solidFill>
                  <a:srgbClr val="FFFFFF"/>
                </a:solidFill>
                <a:latin typeface="Arial" panose="020B0604020202020204" pitchFamily="34" charset="0"/>
              </a:rPr>
              <a:t>DESTEK MİKTARI</a:t>
            </a:r>
            <a:endParaRPr lang="ru-RU" altLang="ru-RU" sz="2000" dirty="0"/>
          </a:p>
        </p:txBody>
      </p:sp>
      <p:grpSp>
        <p:nvGrpSpPr>
          <p:cNvPr id="23" name="Группа 6">
            <a:extLst>
              <a:ext uri="{FF2B5EF4-FFF2-40B4-BE49-F238E27FC236}">
                <a16:creationId xmlns:a16="http://schemas.microsoft.com/office/drawing/2014/main" id="{8F48E0B9-F16E-A884-070C-B585C8370FB6}"/>
              </a:ext>
            </a:extLst>
          </p:cNvPr>
          <p:cNvGrpSpPr/>
          <p:nvPr/>
        </p:nvGrpSpPr>
        <p:grpSpPr>
          <a:xfrm>
            <a:off x="8059022" y="316993"/>
            <a:ext cx="1021579" cy="882621"/>
            <a:chOff x="5114925" y="1963738"/>
            <a:chExt cx="1692275" cy="1462087"/>
          </a:xfrm>
        </p:grpSpPr>
        <p:sp>
          <p:nvSpPr>
            <p:cNvPr id="24" name="Freeform 13">
              <a:extLst>
                <a:ext uri="{FF2B5EF4-FFF2-40B4-BE49-F238E27FC236}">
                  <a16:creationId xmlns:a16="http://schemas.microsoft.com/office/drawing/2014/main" id="{EEFF1548-AA68-656C-6B1A-25D7658ED381}"/>
                </a:ext>
              </a:extLst>
            </p:cNvPr>
            <p:cNvSpPr>
              <a:spLocks/>
            </p:cNvSpPr>
            <p:nvPr/>
          </p:nvSpPr>
          <p:spPr bwMode="auto">
            <a:xfrm>
              <a:off x="5114925" y="1963738"/>
              <a:ext cx="1692275" cy="1462087"/>
            </a:xfrm>
            <a:custGeom>
              <a:avLst/>
              <a:gdLst>
                <a:gd name="T0" fmla="*/ 1271588 w 1066"/>
                <a:gd name="T1" fmla="*/ 0 h 921"/>
                <a:gd name="T2" fmla="*/ 428625 w 1066"/>
                <a:gd name="T3" fmla="*/ 0 h 921"/>
                <a:gd name="T4" fmla="*/ 0 w 1066"/>
                <a:gd name="T5" fmla="*/ 727075 h 921"/>
                <a:gd name="T6" fmla="*/ 428625 w 1066"/>
                <a:gd name="T7" fmla="*/ 1462088 h 921"/>
                <a:gd name="T8" fmla="*/ 1271588 w 1066"/>
                <a:gd name="T9" fmla="*/ 1462088 h 921"/>
                <a:gd name="T10" fmla="*/ 1692275 w 1066"/>
                <a:gd name="T11" fmla="*/ 727075 h 921"/>
                <a:gd name="T12" fmla="*/ 1271588 w 1066"/>
                <a:gd name="T13" fmla="*/ 0 h 9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6" h="921">
                  <a:moveTo>
                    <a:pt x="801" y="0"/>
                  </a:moveTo>
                  <a:lnTo>
                    <a:pt x="270" y="0"/>
                  </a:lnTo>
                  <a:lnTo>
                    <a:pt x="0" y="458"/>
                  </a:lnTo>
                  <a:lnTo>
                    <a:pt x="270" y="921"/>
                  </a:lnTo>
                  <a:lnTo>
                    <a:pt x="801" y="921"/>
                  </a:lnTo>
                  <a:lnTo>
                    <a:pt x="1066" y="458"/>
                  </a:lnTo>
                  <a:lnTo>
                    <a:pt x="801"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 name="Freeform 15">
              <a:extLst>
                <a:ext uri="{FF2B5EF4-FFF2-40B4-BE49-F238E27FC236}">
                  <a16:creationId xmlns:a16="http://schemas.microsoft.com/office/drawing/2014/main" id="{225F92D1-163A-1AB6-C1A7-74A77C929A1D}"/>
                </a:ext>
              </a:extLst>
            </p:cNvPr>
            <p:cNvSpPr>
              <a:spLocks/>
            </p:cNvSpPr>
            <p:nvPr/>
          </p:nvSpPr>
          <p:spPr bwMode="auto">
            <a:xfrm>
              <a:off x="5287963" y="2103438"/>
              <a:ext cx="1354137" cy="1173162"/>
            </a:xfrm>
            <a:custGeom>
              <a:avLst/>
              <a:gdLst>
                <a:gd name="T0" fmla="*/ 1016000 w 853"/>
                <a:gd name="T1" fmla="*/ 0 h 739"/>
                <a:gd name="T2" fmla="*/ 338138 w 853"/>
                <a:gd name="T3" fmla="*/ 0 h 739"/>
                <a:gd name="T4" fmla="*/ 0 w 853"/>
                <a:gd name="T5" fmla="*/ 587375 h 739"/>
                <a:gd name="T6" fmla="*/ 338138 w 853"/>
                <a:gd name="T7" fmla="*/ 1173163 h 739"/>
                <a:gd name="T8" fmla="*/ 1016000 w 853"/>
                <a:gd name="T9" fmla="*/ 1173163 h 739"/>
                <a:gd name="T10" fmla="*/ 1354138 w 853"/>
                <a:gd name="T11" fmla="*/ 587375 h 739"/>
                <a:gd name="T12" fmla="*/ 1016000 w 853"/>
                <a:gd name="T13" fmla="*/ 0 h 7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3" h="739">
                  <a:moveTo>
                    <a:pt x="640" y="0"/>
                  </a:moveTo>
                  <a:lnTo>
                    <a:pt x="213" y="0"/>
                  </a:lnTo>
                  <a:lnTo>
                    <a:pt x="0" y="370"/>
                  </a:lnTo>
                  <a:lnTo>
                    <a:pt x="213" y="739"/>
                  </a:lnTo>
                  <a:lnTo>
                    <a:pt x="640" y="739"/>
                  </a:lnTo>
                  <a:lnTo>
                    <a:pt x="853" y="370"/>
                  </a:lnTo>
                  <a:lnTo>
                    <a:pt x="6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pic>
        <p:nvPicPr>
          <p:cNvPr id="26" name="Grafik 69">
            <a:extLst>
              <a:ext uri="{FF2B5EF4-FFF2-40B4-BE49-F238E27FC236}">
                <a16:creationId xmlns:a16="http://schemas.microsoft.com/office/drawing/2014/main" id="{C002C6A7-CBFC-3A0F-2F5E-2E49F60F45BE}"/>
              </a:ext>
            </a:extLst>
          </p:cNvPr>
          <p:cNvPicPr>
            <a:picLocks noChangeAspect="1"/>
          </p:cNvPicPr>
          <p:nvPr/>
        </p:nvPicPr>
        <p:blipFill>
          <a:blip r:embed="rId5"/>
          <a:stretch>
            <a:fillRect/>
          </a:stretch>
        </p:blipFill>
        <p:spPr>
          <a:xfrm>
            <a:off x="8362343" y="481342"/>
            <a:ext cx="377687" cy="512403"/>
          </a:xfrm>
          <a:prstGeom prst="rect">
            <a:avLst/>
          </a:prstGeom>
        </p:spPr>
      </p:pic>
      <p:sp>
        <p:nvSpPr>
          <p:cNvPr id="27" name="Metin kutusu 26"/>
          <p:cNvSpPr txBox="1"/>
          <p:nvPr/>
        </p:nvSpPr>
        <p:spPr>
          <a:xfrm>
            <a:off x="4105441" y="967372"/>
            <a:ext cx="1883641" cy="400110"/>
          </a:xfrm>
          <a:prstGeom prst="rect">
            <a:avLst/>
          </a:prstGeom>
          <a:noFill/>
        </p:spPr>
        <p:txBody>
          <a:bodyPr wrap="square" rtlCol="0">
            <a:spAutoFit/>
          </a:bodyPr>
          <a:lstStyle/>
          <a:p>
            <a:r>
              <a:rPr lang="tr-TR" sz="2000" b="1" dirty="0"/>
              <a:t>12 Ay - 36 Ay</a:t>
            </a:r>
          </a:p>
        </p:txBody>
      </p:sp>
      <p:sp>
        <p:nvSpPr>
          <p:cNvPr id="28" name="Metin kutusu 27"/>
          <p:cNvSpPr txBox="1"/>
          <p:nvPr/>
        </p:nvSpPr>
        <p:spPr>
          <a:xfrm>
            <a:off x="9379808" y="967372"/>
            <a:ext cx="1790699" cy="400110"/>
          </a:xfrm>
          <a:prstGeom prst="rect">
            <a:avLst/>
          </a:prstGeom>
          <a:noFill/>
        </p:spPr>
        <p:txBody>
          <a:bodyPr wrap="square" rtlCol="0">
            <a:spAutoFit/>
          </a:bodyPr>
          <a:lstStyle/>
          <a:p>
            <a:r>
              <a:rPr lang="tr-TR" sz="2000" b="1" dirty="0"/>
              <a:t>200.000 TL</a:t>
            </a:r>
          </a:p>
        </p:txBody>
      </p:sp>
      <p:sp>
        <p:nvSpPr>
          <p:cNvPr id="29" name="Metin kutusu 28"/>
          <p:cNvSpPr txBox="1"/>
          <p:nvPr/>
        </p:nvSpPr>
        <p:spPr>
          <a:xfrm>
            <a:off x="2900331" y="1522562"/>
            <a:ext cx="9123680" cy="1077218"/>
          </a:xfrm>
          <a:prstGeom prst="rect">
            <a:avLst/>
          </a:prstGeom>
          <a:noFill/>
        </p:spPr>
        <p:txBody>
          <a:bodyPr wrap="square" rtlCol="0">
            <a:spAutoFit/>
          </a:bodyPr>
          <a:lstStyle/>
          <a:p>
            <a:pPr algn="just"/>
            <a:r>
              <a:rPr lang="tr-TR" sz="1600" dirty="0"/>
              <a:t>Üniversitemiz mensubu araştırmacıların </a:t>
            </a:r>
            <a:r>
              <a:rPr lang="tr-TR" sz="1600" b="1" dirty="0">
                <a:solidFill>
                  <a:srgbClr val="00B050"/>
                </a:solidFill>
              </a:rPr>
              <a:t>ulusal veya uluslararası kurum ve kuruluşların katılımı ile hazırlayacakları araştırma </a:t>
            </a:r>
            <a:r>
              <a:rPr lang="tr-TR" sz="1600" dirty="0"/>
              <a:t>projeleridir. Bu tür projelerde, işbirliği yapılan kuruluşun proje bütçesine belirli bir oranda katkıda bulunması, insan kaynağı desteği sağlaması ve/veya üniversitemizde bulunmayan araştırma altyapılarını proje kapsamında kullandırması gibi ayni veya nakdi katkı sağlaması beklenir.</a:t>
            </a:r>
          </a:p>
        </p:txBody>
      </p:sp>
      <p:graphicFrame>
        <p:nvGraphicFramePr>
          <p:cNvPr id="30" name="Tablo 29"/>
          <p:cNvGraphicFramePr>
            <a:graphicFrameLocks noGrp="1"/>
          </p:cNvGraphicFramePr>
          <p:nvPr>
            <p:extLst>
              <p:ext uri="{D42A27DB-BD31-4B8C-83A1-F6EECF244321}">
                <p14:modId xmlns:p14="http://schemas.microsoft.com/office/powerpoint/2010/main" val="2144977812"/>
              </p:ext>
            </p:extLst>
          </p:nvPr>
        </p:nvGraphicFramePr>
        <p:xfrm>
          <a:off x="2978888" y="2754856"/>
          <a:ext cx="4135119" cy="3747980"/>
        </p:xfrm>
        <a:graphic>
          <a:graphicData uri="http://schemas.openxmlformats.org/drawingml/2006/table">
            <a:tbl>
              <a:tblPr firstRow="1" bandRow="1">
                <a:tableStyleId>{5C22544A-7EE6-4342-B048-85BDC9FD1C3A}</a:tableStyleId>
              </a:tblPr>
              <a:tblGrid>
                <a:gridCol w="3393439">
                  <a:extLst>
                    <a:ext uri="{9D8B030D-6E8A-4147-A177-3AD203B41FA5}">
                      <a16:colId xmlns:a16="http://schemas.microsoft.com/office/drawing/2014/main" val="20000"/>
                    </a:ext>
                  </a:extLst>
                </a:gridCol>
                <a:gridCol w="741680">
                  <a:extLst>
                    <a:ext uri="{9D8B030D-6E8A-4147-A177-3AD203B41FA5}">
                      <a16:colId xmlns:a16="http://schemas.microsoft.com/office/drawing/2014/main" val="20001"/>
                    </a:ext>
                  </a:extLst>
                </a:gridCol>
              </a:tblGrid>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Bütçe Niteliği;</a:t>
                      </a:r>
                    </a:p>
                  </a:txBody>
                  <a:tcPr/>
                </a:tc>
                <a:tc>
                  <a:txBody>
                    <a:bodyPr/>
                    <a:lstStyle/>
                    <a:p>
                      <a:r>
                        <a:rPr lang="tr-TR" sz="1800" b="1" i="0" kern="1200" dirty="0">
                          <a:solidFill>
                            <a:schemeClr val="lt1"/>
                          </a:solidFill>
                          <a:effectLst/>
                          <a:latin typeface="+mn-lt"/>
                          <a:ea typeface="+mn-ea"/>
                          <a:cs typeface="+mn-cs"/>
                        </a:rPr>
                        <a:t>Aktif</a:t>
                      </a:r>
                      <a:endParaRPr lang="tr-TR" dirty="0"/>
                    </a:p>
                  </a:txBody>
                  <a:tcPr/>
                </a:tc>
                <a:extLst>
                  <a:ext uri="{0D108BD9-81ED-4DB2-BD59-A6C34878D82A}">
                    <a16:rowId xmlns:a16="http://schemas.microsoft.com/office/drawing/2014/main" val="10000"/>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alibri" panose="020F0502020204030204" pitchFamily="34" charset="0"/>
                          <a:ea typeface="Calibri" panose="020F0502020204030204" pitchFamily="34" charset="0"/>
                          <a:cs typeface="Times New Roman" panose="02020603050405020304" pitchFamily="18" charset="0"/>
                        </a:rPr>
                        <a:t>Tüketim Malzemesi (Genel)</a:t>
                      </a:r>
                    </a:p>
                  </a:txBody>
                  <a:tcPr/>
                </a:tc>
                <a:tc>
                  <a:txBody>
                    <a:bodyPr/>
                    <a:lstStyle/>
                    <a:p>
                      <a:pPr algn="ctr"/>
                      <a:r>
                        <a:rPr lang="tr-TR" sz="1800" b="1" i="0" kern="1200" dirty="0">
                          <a:solidFill>
                            <a:schemeClr val="dk1"/>
                          </a:solidFill>
                          <a:effectLst/>
                          <a:latin typeface="+mn-lt"/>
                          <a:ea typeface="+mn-ea"/>
                          <a:cs typeface="+mn-cs"/>
                        </a:rPr>
                        <a:t>✓</a:t>
                      </a:r>
                      <a:endParaRPr lang="tr-TR" b="1" dirty="0"/>
                    </a:p>
                  </a:txBody>
                  <a:tcPr/>
                </a:tc>
                <a:extLst>
                  <a:ext uri="{0D108BD9-81ED-4DB2-BD59-A6C34878D82A}">
                    <a16:rowId xmlns:a16="http://schemas.microsoft.com/office/drawing/2014/main" val="10001"/>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latin typeface="Calibri" panose="020F0502020204030204" pitchFamily="34" charset="0"/>
                          <a:ea typeface="Calibri" panose="020F0502020204030204" pitchFamily="34" charset="0"/>
                          <a:cs typeface="Times New Roman" panose="02020603050405020304" pitchFamily="18" charset="0"/>
                        </a:rPr>
                        <a:t>Tüketim Malzemesi (Kırtasiye)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i="0" dirty="0">
                          <a:solidFill>
                            <a:srgbClr val="202124"/>
                          </a:solidFill>
                          <a:effectLst/>
                          <a:latin typeface="Google Sans"/>
                        </a:rPr>
                        <a:t>✓</a:t>
                      </a:r>
                      <a:endParaRPr lang="tr-TR" b="1" dirty="0"/>
                    </a:p>
                  </a:txBody>
                  <a:tcPr/>
                </a:tc>
                <a:extLst>
                  <a:ext uri="{0D108BD9-81ED-4DB2-BD59-A6C34878D82A}">
                    <a16:rowId xmlns:a16="http://schemas.microsoft.com/office/drawing/2014/main" val="10002"/>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latin typeface="Calibri" panose="020F0502020204030204" pitchFamily="34" charset="0"/>
                          <a:ea typeface="Calibri" panose="020F0502020204030204" pitchFamily="34" charset="0"/>
                          <a:cs typeface="Times New Roman" panose="02020603050405020304" pitchFamily="18" charset="0"/>
                        </a:rPr>
                        <a:t>Yolluk Yevmiye (Araştırma Amaçlı)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mn-lt"/>
                          <a:ea typeface="+mn-ea"/>
                          <a:cs typeface="+mn-cs"/>
                        </a:rPr>
                        <a:t>✓</a:t>
                      </a:r>
                      <a:endParaRPr lang="tr-TR" b="1" dirty="0"/>
                    </a:p>
                  </a:txBody>
                  <a:tcPr/>
                </a:tc>
                <a:extLst>
                  <a:ext uri="{0D108BD9-81ED-4DB2-BD59-A6C34878D82A}">
                    <a16:rowId xmlns:a16="http://schemas.microsoft.com/office/drawing/2014/main" val="10003"/>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latin typeface="Calibri" panose="020F0502020204030204" pitchFamily="34" charset="0"/>
                          <a:ea typeface="Calibri" panose="020F0502020204030204" pitchFamily="34" charset="0"/>
                          <a:cs typeface="Times New Roman" panose="02020603050405020304" pitchFamily="18" charset="0"/>
                        </a:rPr>
                        <a:t>Yolluk Yevmiye (Kongre Katılımı)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mn-lt"/>
                          <a:ea typeface="+mn-ea"/>
                          <a:cs typeface="+mn-cs"/>
                        </a:rPr>
                        <a:t>✓</a:t>
                      </a:r>
                      <a:endParaRPr lang="tr-TR" b="1" dirty="0"/>
                    </a:p>
                  </a:txBody>
                  <a:tcPr/>
                </a:tc>
                <a:extLst>
                  <a:ext uri="{0D108BD9-81ED-4DB2-BD59-A6C34878D82A}">
                    <a16:rowId xmlns:a16="http://schemas.microsoft.com/office/drawing/2014/main" val="10004"/>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alibri" panose="020F0502020204030204" pitchFamily="34" charset="0"/>
                          <a:ea typeface="Calibri" panose="020F0502020204030204" pitchFamily="34" charset="0"/>
                          <a:cs typeface="Times New Roman" panose="02020603050405020304" pitchFamily="18" charset="0"/>
                        </a:rPr>
                        <a:t>Hizmet Alımı</a:t>
                      </a:r>
                    </a:p>
                  </a:txBody>
                  <a:tcPr/>
                </a:tc>
                <a:tc>
                  <a:txBody>
                    <a:bodyPr/>
                    <a:lstStyle/>
                    <a:p>
                      <a:pPr algn="ctr"/>
                      <a:r>
                        <a:rPr lang="tr-TR" b="1" i="0" dirty="0">
                          <a:solidFill>
                            <a:srgbClr val="202124"/>
                          </a:solidFill>
                          <a:effectLst/>
                          <a:latin typeface="Google Sans"/>
                        </a:rPr>
                        <a:t>✓</a:t>
                      </a:r>
                      <a:endParaRPr lang="tr-TR" b="1" dirty="0"/>
                    </a:p>
                  </a:txBody>
                  <a:tcPr/>
                </a:tc>
                <a:extLst>
                  <a:ext uri="{0D108BD9-81ED-4DB2-BD59-A6C34878D82A}">
                    <a16:rowId xmlns:a16="http://schemas.microsoft.com/office/drawing/2014/main" val="10005"/>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alibri" panose="020F0502020204030204" pitchFamily="34" charset="0"/>
                          <a:ea typeface="Calibri" panose="020F0502020204030204" pitchFamily="34" charset="0"/>
                          <a:cs typeface="Times New Roman" panose="02020603050405020304" pitchFamily="18" charset="0"/>
                        </a:rPr>
                        <a:t>Canlı Hayvan Alımı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i="0">
                          <a:solidFill>
                            <a:srgbClr val="202124"/>
                          </a:solidFill>
                          <a:effectLst/>
                          <a:latin typeface="Google Sans"/>
                        </a:rPr>
                        <a:t>✓</a:t>
                      </a:r>
                      <a:endParaRPr lang="tr-TR" b="1"/>
                    </a:p>
                  </a:txBody>
                  <a:tcPr/>
                </a:tc>
                <a:extLst>
                  <a:ext uri="{0D108BD9-81ED-4DB2-BD59-A6C34878D82A}">
                    <a16:rowId xmlns:a16="http://schemas.microsoft.com/office/drawing/2014/main" val="10006"/>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latin typeface="Calibri" panose="020F0502020204030204" pitchFamily="34" charset="0"/>
                          <a:ea typeface="Calibri" panose="020F0502020204030204" pitchFamily="34" charset="0"/>
                          <a:cs typeface="Times New Roman" panose="02020603050405020304" pitchFamily="18" charset="0"/>
                        </a:rPr>
                        <a:t>Bursiyer</a:t>
                      </a:r>
                      <a:r>
                        <a:rPr lang="tr-TR" dirty="0">
                          <a:latin typeface="Calibri" panose="020F0502020204030204" pitchFamily="34" charset="0"/>
                          <a:ea typeface="Calibri" panose="020F0502020204030204" pitchFamily="34" charset="0"/>
                          <a:cs typeface="Times New Roman" panose="02020603050405020304" pitchFamily="18" charset="0"/>
                        </a:rPr>
                        <a:t> Ödemesi </a:t>
                      </a:r>
                      <a:r>
                        <a:rPr lang="tr-TR" dirty="0" err="1">
                          <a:latin typeface="Calibri" panose="020F0502020204030204" pitchFamily="34" charset="0"/>
                          <a:ea typeface="Calibri" panose="020F0502020204030204" pitchFamily="34" charset="0"/>
                          <a:cs typeface="Times New Roman" panose="02020603050405020304" pitchFamily="18" charset="0"/>
                        </a:rPr>
                        <a:t>Y.Lisans</a:t>
                      </a:r>
                      <a:endParaRPr lang="tr-TR" dirty="0">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tr-TR" b="1" i="0" dirty="0">
                          <a:solidFill>
                            <a:srgbClr val="202124"/>
                          </a:solidFill>
                          <a:effectLst/>
                          <a:latin typeface="Google Sans"/>
                        </a:rPr>
                        <a:t>✓</a:t>
                      </a:r>
                      <a:endParaRPr lang="tr-TR" b="1" dirty="0"/>
                    </a:p>
                  </a:txBody>
                  <a:tcPr/>
                </a:tc>
                <a:extLst>
                  <a:ext uri="{0D108BD9-81ED-4DB2-BD59-A6C34878D82A}">
                    <a16:rowId xmlns:a16="http://schemas.microsoft.com/office/drawing/2014/main" val="10007"/>
                  </a:ext>
                </a:extLst>
              </a:tr>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latin typeface="Calibri" panose="020F0502020204030204" pitchFamily="34" charset="0"/>
                          <a:ea typeface="Calibri" panose="020F0502020204030204" pitchFamily="34" charset="0"/>
                          <a:cs typeface="Times New Roman" panose="02020603050405020304" pitchFamily="18" charset="0"/>
                        </a:rPr>
                        <a:t>Bursiyer</a:t>
                      </a:r>
                      <a:r>
                        <a:rPr lang="tr-TR" dirty="0">
                          <a:latin typeface="Calibri" panose="020F0502020204030204" pitchFamily="34" charset="0"/>
                          <a:ea typeface="Calibri" panose="020F0502020204030204" pitchFamily="34" charset="0"/>
                          <a:cs typeface="Times New Roman" panose="02020603050405020304" pitchFamily="18" charset="0"/>
                        </a:rPr>
                        <a:t> Ödemesi Doktora</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i="0">
                          <a:solidFill>
                            <a:srgbClr val="202124"/>
                          </a:solidFill>
                          <a:effectLst/>
                          <a:latin typeface="Google Sans"/>
                        </a:rPr>
                        <a:t>✓</a:t>
                      </a:r>
                      <a:endParaRPr lang="tr-TR" b="1" dirty="0"/>
                    </a:p>
                  </a:txBody>
                  <a:tcPr/>
                </a:tc>
                <a:extLst>
                  <a:ext uri="{0D108BD9-81ED-4DB2-BD59-A6C34878D82A}">
                    <a16:rowId xmlns:a16="http://schemas.microsoft.com/office/drawing/2014/main" val="10008"/>
                  </a:ext>
                </a:extLst>
              </a:tr>
            </a:tbl>
          </a:graphicData>
        </a:graphic>
      </p:graphicFrame>
      <p:grpSp>
        <p:nvGrpSpPr>
          <p:cNvPr id="32" name="Группа 3">
            <a:extLst>
              <a:ext uri="{FF2B5EF4-FFF2-40B4-BE49-F238E27FC236}">
                <a16:creationId xmlns:a16="http://schemas.microsoft.com/office/drawing/2014/main" id="{DF9C4D82-BF39-0184-591F-B28D60F97DCE}"/>
              </a:ext>
            </a:extLst>
          </p:cNvPr>
          <p:cNvGrpSpPr/>
          <p:nvPr/>
        </p:nvGrpSpPr>
        <p:grpSpPr>
          <a:xfrm>
            <a:off x="7462171" y="2832660"/>
            <a:ext cx="516155" cy="516155"/>
            <a:chOff x="1470025" y="4986338"/>
            <a:chExt cx="1628775" cy="1628775"/>
          </a:xfrm>
        </p:grpSpPr>
        <p:sp>
          <p:nvSpPr>
            <p:cNvPr id="33" name="Freeform 81">
              <a:extLst>
                <a:ext uri="{FF2B5EF4-FFF2-40B4-BE49-F238E27FC236}">
                  <a16:creationId xmlns:a16="http://schemas.microsoft.com/office/drawing/2014/main" id="{E2AE6086-102D-FEEC-6CC4-5483C58C0A21}"/>
                </a:ext>
              </a:extLst>
            </p:cNvPr>
            <p:cNvSpPr>
              <a:spLocks noEditPoints="1"/>
            </p:cNvSpPr>
            <p:nvPr/>
          </p:nvSpPr>
          <p:spPr bwMode="auto">
            <a:xfrm>
              <a:off x="1470025" y="4986338"/>
              <a:ext cx="1628775" cy="1628775"/>
            </a:xfrm>
            <a:custGeom>
              <a:avLst/>
              <a:gdLst>
                <a:gd name="T0" fmla="*/ 1628775 w 276"/>
                <a:gd name="T1" fmla="*/ 908809 h 276"/>
                <a:gd name="T2" fmla="*/ 1628775 w 276"/>
                <a:gd name="T3" fmla="*/ 725867 h 276"/>
                <a:gd name="T4" fmla="*/ 1481241 w 276"/>
                <a:gd name="T5" fmla="*/ 708163 h 276"/>
                <a:gd name="T6" fmla="*/ 1445833 w 276"/>
                <a:gd name="T7" fmla="*/ 572432 h 276"/>
                <a:gd name="T8" fmla="*/ 1569761 w 276"/>
                <a:gd name="T9" fmla="*/ 489813 h 276"/>
                <a:gd name="T10" fmla="*/ 1475340 w 276"/>
                <a:gd name="T11" fmla="*/ 330476 h 276"/>
                <a:gd name="T12" fmla="*/ 1339608 w 276"/>
                <a:gd name="T13" fmla="*/ 389490 h 276"/>
                <a:gd name="T14" fmla="*/ 1239285 w 276"/>
                <a:gd name="T15" fmla="*/ 295068 h 276"/>
                <a:gd name="T16" fmla="*/ 1304200 w 276"/>
                <a:gd name="T17" fmla="*/ 159337 h 276"/>
                <a:gd name="T18" fmla="*/ 1144864 w 276"/>
                <a:gd name="T19" fmla="*/ 64915 h 276"/>
                <a:gd name="T20" fmla="*/ 1056343 w 276"/>
                <a:gd name="T21" fmla="*/ 188843 h 276"/>
                <a:gd name="T22" fmla="*/ 920612 w 276"/>
                <a:gd name="T23" fmla="*/ 147534 h 276"/>
                <a:gd name="T24" fmla="*/ 908809 w 276"/>
                <a:gd name="T25" fmla="*/ 0 h 276"/>
                <a:gd name="T26" fmla="*/ 719966 w 276"/>
                <a:gd name="T27" fmla="*/ 0 h 276"/>
                <a:gd name="T28" fmla="*/ 708163 w 276"/>
                <a:gd name="T29" fmla="*/ 147534 h 276"/>
                <a:gd name="T30" fmla="*/ 572432 w 276"/>
                <a:gd name="T31" fmla="*/ 188843 h 276"/>
                <a:gd name="T32" fmla="*/ 489813 w 276"/>
                <a:gd name="T33" fmla="*/ 64915 h 276"/>
                <a:gd name="T34" fmla="*/ 324575 w 276"/>
                <a:gd name="T35" fmla="*/ 159337 h 276"/>
                <a:gd name="T36" fmla="*/ 389490 w 276"/>
                <a:gd name="T37" fmla="*/ 295068 h 276"/>
                <a:gd name="T38" fmla="*/ 289167 w 276"/>
                <a:gd name="T39" fmla="*/ 389490 h 276"/>
                <a:gd name="T40" fmla="*/ 153435 w 276"/>
                <a:gd name="T41" fmla="*/ 330476 h 276"/>
                <a:gd name="T42" fmla="*/ 64915 w 276"/>
                <a:gd name="T43" fmla="*/ 489813 h 276"/>
                <a:gd name="T44" fmla="*/ 182942 w 276"/>
                <a:gd name="T45" fmla="*/ 572432 h 276"/>
                <a:gd name="T46" fmla="*/ 147534 w 276"/>
                <a:gd name="T47" fmla="*/ 708163 h 276"/>
                <a:gd name="T48" fmla="*/ 0 w 276"/>
                <a:gd name="T49" fmla="*/ 725867 h 276"/>
                <a:gd name="T50" fmla="*/ 0 w 276"/>
                <a:gd name="T51" fmla="*/ 908809 h 276"/>
                <a:gd name="T52" fmla="*/ 147534 w 276"/>
                <a:gd name="T53" fmla="*/ 920612 h 276"/>
                <a:gd name="T54" fmla="*/ 182942 w 276"/>
                <a:gd name="T55" fmla="*/ 1056343 h 276"/>
                <a:gd name="T56" fmla="*/ 64915 w 276"/>
                <a:gd name="T57" fmla="*/ 1144864 h 276"/>
                <a:gd name="T58" fmla="*/ 153435 w 276"/>
                <a:gd name="T59" fmla="*/ 1304200 h 276"/>
                <a:gd name="T60" fmla="*/ 289167 w 276"/>
                <a:gd name="T61" fmla="*/ 1239285 h 276"/>
                <a:gd name="T62" fmla="*/ 389490 w 276"/>
                <a:gd name="T63" fmla="*/ 1339608 h 276"/>
                <a:gd name="T64" fmla="*/ 324575 w 276"/>
                <a:gd name="T65" fmla="*/ 1475340 h 276"/>
                <a:gd name="T66" fmla="*/ 489813 w 276"/>
                <a:gd name="T67" fmla="*/ 1569761 h 276"/>
                <a:gd name="T68" fmla="*/ 572432 w 276"/>
                <a:gd name="T69" fmla="*/ 1445833 h 276"/>
                <a:gd name="T70" fmla="*/ 708163 w 276"/>
                <a:gd name="T71" fmla="*/ 1481241 h 276"/>
                <a:gd name="T72" fmla="*/ 719966 w 276"/>
                <a:gd name="T73" fmla="*/ 1628775 h 276"/>
                <a:gd name="T74" fmla="*/ 908809 w 276"/>
                <a:gd name="T75" fmla="*/ 1628775 h 276"/>
                <a:gd name="T76" fmla="*/ 920612 w 276"/>
                <a:gd name="T77" fmla="*/ 1481241 h 276"/>
                <a:gd name="T78" fmla="*/ 1056343 w 276"/>
                <a:gd name="T79" fmla="*/ 1445833 h 276"/>
                <a:gd name="T80" fmla="*/ 1144864 w 276"/>
                <a:gd name="T81" fmla="*/ 1569761 h 276"/>
                <a:gd name="T82" fmla="*/ 1304200 w 276"/>
                <a:gd name="T83" fmla="*/ 1475340 h 276"/>
                <a:gd name="T84" fmla="*/ 1239285 w 276"/>
                <a:gd name="T85" fmla="*/ 1339608 h 276"/>
                <a:gd name="T86" fmla="*/ 1339608 w 276"/>
                <a:gd name="T87" fmla="*/ 1239285 h 276"/>
                <a:gd name="T88" fmla="*/ 1475340 w 276"/>
                <a:gd name="T89" fmla="*/ 1304200 h 276"/>
                <a:gd name="T90" fmla="*/ 1569761 w 276"/>
                <a:gd name="T91" fmla="*/ 1144864 h 276"/>
                <a:gd name="T92" fmla="*/ 1445833 w 276"/>
                <a:gd name="T93" fmla="*/ 1056343 h 276"/>
                <a:gd name="T94" fmla="*/ 1481241 w 276"/>
                <a:gd name="T95" fmla="*/ 920612 h 276"/>
                <a:gd name="T96" fmla="*/ 1628775 w 276"/>
                <a:gd name="T97" fmla="*/ 908809 h 276"/>
                <a:gd name="T98" fmla="*/ 814388 w 276"/>
                <a:gd name="T99" fmla="*/ 1245187 h 276"/>
                <a:gd name="T100" fmla="*/ 383588 w 276"/>
                <a:gd name="T101" fmla="*/ 814388 h 276"/>
                <a:gd name="T102" fmla="*/ 814388 w 276"/>
                <a:gd name="T103" fmla="*/ 383588 h 276"/>
                <a:gd name="T104" fmla="*/ 1245187 w 276"/>
                <a:gd name="T105" fmla="*/ 814388 h 276"/>
                <a:gd name="T106" fmla="*/ 814388 w 276"/>
                <a:gd name="T107" fmla="*/ 1245187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6" h="276">
                  <a:moveTo>
                    <a:pt x="276" y="154"/>
                  </a:moveTo>
                  <a:cubicBezTo>
                    <a:pt x="276" y="123"/>
                    <a:pt x="276" y="123"/>
                    <a:pt x="276" y="123"/>
                  </a:cubicBezTo>
                  <a:cubicBezTo>
                    <a:pt x="251" y="120"/>
                    <a:pt x="251" y="120"/>
                    <a:pt x="251" y="120"/>
                  </a:cubicBezTo>
                  <a:cubicBezTo>
                    <a:pt x="250" y="112"/>
                    <a:pt x="248" y="105"/>
                    <a:pt x="245" y="97"/>
                  </a:cubicBezTo>
                  <a:cubicBezTo>
                    <a:pt x="266" y="83"/>
                    <a:pt x="266" y="83"/>
                    <a:pt x="266" y="83"/>
                  </a:cubicBezTo>
                  <a:cubicBezTo>
                    <a:pt x="250" y="56"/>
                    <a:pt x="250" y="56"/>
                    <a:pt x="250" y="56"/>
                  </a:cubicBezTo>
                  <a:cubicBezTo>
                    <a:pt x="227" y="66"/>
                    <a:pt x="227" y="66"/>
                    <a:pt x="227" y="66"/>
                  </a:cubicBezTo>
                  <a:cubicBezTo>
                    <a:pt x="222" y="60"/>
                    <a:pt x="216" y="55"/>
                    <a:pt x="210" y="50"/>
                  </a:cubicBezTo>
                  <a:cubicBezTo>
                    <a:pt x="221" y="27"/>
                    <a:pt x="221" y="27"/>
                    <a:pt x="221" y="27"/>
                  </a:cubicBezTo>
                  <a:cubicBezTo>
                    <a:pt x="194" y="11"/>
                    <a:pt x="194" y="11"/>
                    <a:pt x="194" y="11"/>
                  </a:cubicBezTo>
                  <a:cubicBezTo>
                    <a:pt x="179" y="32"/>
                    <a:pt x="179" y="32"/>
                    <a:pt x="179" y="32"/>
                  </a:cubicBezTo>
                  <a:cubicBezTo>
                    <a:pt x="172" y="29"/>
                    <a:pt x="164" y="27"/>
                    <a:pt x="156" y="25"/>
                  </a:cubicBezTo>
                  <a:cubicBezTo>
                    <a:pt x="154" y="0"/>
                    <a:pt x="154" y="0"/>
                    <a:pt x="154" y="0"/>
                  </a:cubicBezTo>
                  <a:cubicBezTo>
                    <a:pt x="122" y="0"/>
                    <a:pt x="122" y="0"/>
                    <a:pt x="122" y="0"/>
                  </a:cubicBezTo>
                  <a:cubicBezTo>
                    <a:pt x="120" y="25"/>
                    <a:pt x="120" y="25"/>
                    <a:pt x="120" y="25"/>
                  </a:cubicBezTo>
                  <a:cubicBezTo>
                    <a:pt x="112" y="27"/>
                    <a:pt x="104" y="29"/>
                    <a:pt x="97" y="32"/>
                  </a:cubicBezTo>
                  <a:cubicBezTo>
                    <a:pt x="83" y="11"/>
                    <a:pt x="83" y="11"/>
                    <a:pt x="83" y="11"/>
                  </a:cubicBezTo>
                  <a:cubicBezTo>
                    <a:pt x="55" y="27"/>
                    <a:pt x="55" y="27"/>
                    <a:pt x="55" y="27"/>
                  </a:cubicBezTo>
                  <a:cubicBezTo>
                    <a:pt x="66" y="50"/>
                    <a:pt x="66" y="50"/>
                    <a:pt x="66" y="50"/>
                  </a:cubicBezTo>
                  <a:cubicBezTo>
                    <a:pt x="60" y="55"/>
                    <a:pt x="54" y="60"/>
                    <a:pt x="49" y="66"/>
                  </a:cubicBezTo>
                  <a:cubicBezTo>
                    <a:pt x="26" y="56"/>
                    <a:pt x="26" y="56"/>
                    <a:pt x="26" y="56"/>
                  </a:cubicBezTo>
                  <a:cubicBezTo>
                    <a:pt x="11" y="83"/>
                    <a:pt x="11" y="83"/>
                    <a:pt x="11" y="83"/>
                  </a:cubicBezTo>
                  <a:cubicBezTo>
                    <a:pt x="31" y="97"/>
                    <a:pt x="31" y="97"/>
                    <a:pt x="31" y="97"/>
                  </a:cubicBezTo>
                  <a:cubicBezTo>
                    <a:pt x="29" y="105"/>
                    <a:pt x="27" y="112"/>
                    <a:pt x="25" y="120"/>
                  </a:cubicBezTo>
                  <a:cubicBezTo>
                    <a:pt x="0" y="123"/>
                    <a:pt x="0" y="123"/>
                    <a:pt x="0" y="123"/>
                  </a:cubicBezTo>
                  <a:cubicBezTo>
                    <a:pt x="0" y="154"/>
                    <a:pt x="0" y="154"/>
                    <a:pt x="0" y="154"/>
                  </a:cubicBezTo>
                  <a:cubicBezTo>
                    <a:pt x="25" y="156"/>
                    <a:pt x="25" y="156"/>
                    <a:pt x="25" y="156"/>
                  </a:cubicBezTo>
                  <a:cubicBezTo>
                    <a:pt x="27" y="164"/>
                    <a:pt x="29" y="172"/>
                    <a:pt x="31" y="179"/>
                  </a:cubicBezTo>
                  <a:cubicBezTo>
                    <a:pt x="11" y="194"/>
                    <a:pt x="11" y="194"/>
                    <a:pt x="11" y="194"/>
                  </a:cubicBezTo>
                  <a:cubicBezTo>
                    <a:pt x="26" y="221"/>
                    <a:pt x="26" y="221"/>
                    <a:pt x="26" y="221"/>
                  </a:cubicBezTo>
                  <a:cubicBezTo>
                    <a:pt x="49" y="210"/>
                    <a:pt x="49" y="210"/>
                    <a:pt x="49" y="210"/>
                  </a:cubicBezTo>
                  <a:cubicBezTo>
                    <a:pt x="54" y="216"/>
                    <a:pt x="60" y="222"/>
                    <a:pt x="66" y="227"/>
                  </a:cubicBezTo>
                  <a:cubicBezTo>
                    <a:pt x="55" y="250"/>
                    <a:pt x="55" y="250"/>
                    <a:pt x="55" y="250"/>
                  </a:cubicBezTo>
                  <a:cubicBezTo>
                    <a:pt x="83" y="266"/>
                    <a:pt x="83" y="266"/>
                    <a:pt x="83" y="266"/>
                  </a:cubicBezTo>
                  <a:cubicBezTo>
                    <a:pt x="97" y="245"/>
                    <a:pt x="97" y="245"/>
                    <a:pt x="97" y="245"/>
                  </a:cubicBezTo>
                  <a:cubicBezTo>
                    <a:pt x="104" y="248"/>
                    <a:pt x="112" y="250"/>
                    <a:pt x="120" y="251"/>
                  </a:cubicBezTo>
                  <a:cubicBezTo>
                    <a:pt x="122" y="276"/>
                    <a:pt x="122" y="276"/>
                    <a:pt x="122" y="276"/>
                  </a:cubicBezTo>
                  <a:cubicBezTo>
                    <a:pt x="154" y="276"/>
                    <a:pt x="154" y="276"/>
                    <a:pt x="154" y="276"/>
                  </a:cubicBezTo>
                  <a:cubicBezTo>
                    <a:pt x="156" y="251"/>
                    <a:pt x="156" y="251"/>
                    <a:pt x="156" y="251"/>
                  </a:cubicBezTo>
                  <a:cubicBezTo>
                    <a:pt x="164" y="250"/>
                    <a:pt x="172" y="248"/>
                    <a:pt x="179" y="245"/>
                  </a:cubicBezTo>
                  <a:cubicBezTo>
                    <a:pt x="194" y="266"/>
                    <a:pt x="194" y="266"/>
                    <a:pt x="194" y="266"/>
                  </a:cubicBezTo>
                  <a:cubicBezTo>
                    <a:pt x="221" y="250"/>
                    <a:pt x="221" y="250"/>
                    <a:pt x="221" y="250"/>
                  </a:cubicBezTo>
                  <a:cubicBezTo>
                    <a:pt x="210" y="227"/>
                    <a:pt x="210" y="227"/>
                    <a:pt x="210" y="227"/>
                  </a:cubicBezTo>
                  <a:cubicBezTo>
                    <a:pt x="216" y="222"/>
                    <a:pt x="222" y="216"/>
                    <a:pt x="227" y="210"/>
                  </a:cubicBezTo>
                  <a:cubicBezTo>
                    <a:pt x="250" y="221"/>
                    <a:pt x="250" y="221"/>
                    <a:pt x="250" y="221"/>
                  </a:cubicBezTo>
                  <a:cubicBezTo>
                    <a:pt x="266" y="194"/>
                    <a:pt x="266" y="194"/>
                    <a:pt x="266" y="194"/>
                  </a:cubicBezTo>
                  <a:cubicBezTo>
                    <a:pt x="245" y="179"/>
                    <a:pt x="245" y="179"/>
                    <a:pt x="245" y="179"/>
                  </a:cubicBezTo>
                  <a:cubicBezTo>
                    <a:pt x="248" y="172"/>
                    <a:pt x="250" y="164"/>
                    <a:pt x="251" y="156"/>
                  </a:cubicBezTo>
                  <a:lnTo>
                    <a:pt x="276" y="154"/>
                  </a:lnTo>
                  <a:close/>
                  <a:moveTo>
                    <a:pt x="138" y="211"/>
                  </a:moveTo>
                  <a:cubicBezTo>
                    <a:pt x="98" y="211"/>
                    <a:pt x="65" y="179"/>
                    <a:pt x="65" y="138"/>
                  </a:cubicBezTo>
                  <a:cubicBezTo>
                    <a:pt x="65" y="98"/>
                    <a:pt x="98" y="65"/>
                    <a:pt x="138" y="65"/>
                  </a:cubicBezTo>
                  <a:cubicBezTo>
                    <a:pt x="178" y="65"/>
                    <a:pt x="211" y="98"/>
                    <a:pt x="211" y="138"/>
                  </a:cubicBezTo>
                  <a:cubicBezTo>
                    <a:pt x="211" y="179"/>
                    <a:pt x="178" y="211"/>
                    <a:pt x="138" y="21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p>
          </p:txBody>
        </p:sp>
        <p:sp>
          <p:nvSpPr>
            <p:cNvPr id="34" name="Freeform 89">
              <a:extLst>
                <a:ext uri="{FF2B5EF4-FFF2-40B4-BE49-F238E27FC236}">
                  <a16:creationId xmlns:a16="http://schemas.microsoft.com/office/drawing/2014/main" id="{0AFFCC45-35F7-5D5F-0DB2-3912BECA9BDE}"/>
                </a:ext>
              </a:extLst>
            </p:cNvPr>
            <p:cNvSpPr>
              <a:spLocks noEditPoints="1"/>
            </p:cNvSpPr>
            <p:nvPr/>
          </p:nvSpPr>
          <p:spPr bwMode="auto">
            <a:xfrm>
              <a:off x="2036763" y="5588000"/>
              <a:ext cx="477837" cy="477838"/>
            </a:xfrm>
            <a:custGeom>
              <a:avLst/>
              <a:gdLst>
                <a:gd name="T0" fmla="*/ 241869 w 81"/>
                <a:gd name="T1" fmla="*/ 477838 h 81"/>
                <a:gd name="T2" fmla="*/ 0 w 81"/>
                <a:gd name="T3" fmla="*/ 235969 h 81"/>
                <a:gd name="T4" fmla="*/ 241869 w 81"/>
                <a:gd name="T5" fmla="*/ 0 h 81"/>
                <a:gd name="T6" fmla="*/ 477838 w 81"/>
                <a:gd name="T7" fmla="*/ 235969 h 81"/>
                <a:gd name="T8" fmla="*/ 241869 w 81"/>
                <a:gd name="T9" fmla="*/ 477838 h 81"/>
                <a:gd name="T10" fmla="*/ 241869 w 81"/>
                <a:gd name="T11" fmla="*/ 41295 h 81"/>
                <a:gd name="T12" fmla="*/ 41295 w 81"/>
                <a:gd name="T13" fmla="*/ 235969 h 81"/>
                <a:gd name="T14" fmla="*/ 241869 w 81"/>
                <a:gd name="T15" fmla="*/ 436543 h 81"/>
                <a:gd name="T16" fmla="*/ 436543 w 81"/>
                <a:gd name="T17" fmla="*/ 235969 h 81"/>
                <a:gd name="T18" fmla="*/ 241869 w 81"/>
                <a:gd name="T19" fmla="*/ 4129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7"/>
                  </a:moveTo>
                  <a:cubicBezTo>
                    <a:pt x="22" y="7"/>
                    <a:pt x="7" y="22"/>
                    <a:pt x="7" y="40"/>
                  </a:cubicBezTo>
                  <a:cubicBezTo>
                    <a:pt x="7" y="59"/>
                    <a:pt x="22" y="74"/>
                    <a:pt x="41" y="74"/>
                  </a:cubicBezTo>
                  <a:cubicBezTo>
                    <a:pt x="59" y="74"/>
                    <a:pt x="74" y="59"/>
                    <a:pt x="74" y="40"/>
                  </a:cubicBezTo>
                  <a:cubicBezTo>
                    <a:pt x="74" y="22"/>
                    <a:pt x="59" y="7"/>
                    <a:pt x="41" y="7"/>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p>
          </p:txBody>
        </p:sp>
        <p:sp>
          <p:nvSpPr>
            <p:cNvPr id="35" name="Freeform 90">
              <a:extLst>
                <a:ext uri="{FF2B5EF4-FFF2-40B4-BE49-F238E27FC236}">
                  <a16:creationId xmlns:a16="http://schemas.microsoft.com/office/drawing/2014/main" id="{4A95EE4C-D053-C53F-FB5A-E27CD03F1D42}"/>
                </a:ext>
              </a:extLst>
            </p:cNvPr>
            <p:cNvSpPr>
              <a:spLocks/>
            </p:cNvSpPr>
            <p:nvPr/>
          </p:nvSpPr>
          <p:spPr bwMode="auto">
            <a:xfrm>
              <a:off x="2278063" y="5694363"/>
              <a:ext cx="130175" cy="130175"/>
            </a:xfrm>
            <a:custGeom>
              <a:avLst/>
              <a:gdLst>
                <a:gd name="T0" fmla="*/ 130175 w 22"/>
                <a:gd name="T1" fmla="*/ 130175 h 22"/>
                <a:gd name="T2" fmla="*/ 0 w 22"/>
                <a:gd name="T3" fmla="*/ 130175 h 22"/>
                <a:gd name="T4" fmla="*/ 0 w 22"/>
                <a:gd name="T5" fmla="*/ 0 h 22"/>
                <a:gd name="T6" fmla="*/ 130175 w 22"/>
                <a:gd name="T7" fmla="*/ 13017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22" y="22"/>
                  </a:moveTo>
                  <a:cubicBezTo>
                    <a:pt x="0" y="22"/>
                    <a:pt x="0" y="22"/>
                    <a:pt x="0" y="22"/>
                  </a:cubicBezTo>
                  <a:cubicBezTo>
                    <a:pt x="0" y="0"/>
                    <a:pt x="0" y="0"/>
                    <a:pt x="0" y="0"/>
                  </a:cubicBezTo>
                  <a:cubicBezTo>
                    <a:pt x="12" y="0"/>
                    <a:pt x="22" y="10"/>
                    <a:pt x="22" y="22"/>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p>
          </p:txBody>
        </p:sp>
        <p:sp>
          <p:nvSpPr>
            <p:cNvPr id="36" name="Rectangle 91">
              <a:extLst>
                <a:ext uri="{FF2B5EF4-FFF2-40B4-BE49-F238E27FC236}">
                  <a16:creationId xmlns:a16="http://schemas.microsoft.com/office/drawing/2014/main" id="{71BB0A29-90E2-FD68-00BF-6F48032833E4}"/>
                </a:ext>
              </a:extLst>
            </p:cNvPr>
            <p:cNvSpPr>
              <a:spLocks noChangeArrowheads="1"/>
            </p:cNvSpPr>
            <p:nvPr/>
          </p:nvSpPr>
          <p:spPr bwMode="auto">
            <a:xfrm>
              <a:off x="2243138" y="5535613"/>
              <a:ext cx="65087" cy="76200"/>
            </a:xfrm>
            <a:prstGeom prst="rect">
              <a:avLst/>
            </a:prstGeom>
            <a:solidFill>
              <a:srgbClr val="7384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ru-RU" altLang="ru-RU" sz="2800"/>
            </a:p>
          </p:txBody>
        </p:sp>
        <p:sp>
          <p:nvSpPr>
            <p:cNvPr id="37" name="Freeform 92">
              <a:extLst>
                <a:ext uri="{FF2B5EF4-FFF2-40B4-BE49-F238E27FC236}">
                  <a16:creationId xmlns:a16="http://schemas.microsoft.com/office/drawing/2014/main" id="{15673880-91DA-DAD1-7462-4BF68FC3F351}"/>
                </a:ext>
              </a:extLst>
            </p:cNvPr>
            <p:cNvSpPr>
              <a:spLocks/>
            </p:cNvSpPr>
            <p:nvPr/>
          </p:nvSpPr>
          <p:spPr bwMode="auto">
            <a:xfrm>
              <a:off x="2208213" y="5487988"/>
              <a:ext cx="134937" cy="52387"/>
            </a:xfrm>
            <a:custGeom>
              <a:avLst/>
              <a:gdLst>
                <a:gd name="T0" fmla="*/ 105604 w 23"/>
                <a:gd name="T1" fmla="*/ 52388 h 9"/>
                <a:gd name="T2" fmla="*/ 29334 w 23"/>
                <a:gd name="T3" fmla="*/ 52388 h 9"/>
                <a:gd name="T4" fmla="*/ 0 w 23"/>
                <a:gd name="T5" fmla="*/ 29104 h 9"/>
                <a:gd name="T6" fmla="*/ 0 w 23"/>
                <a:gd name="T7" fmla="*/ 29104 h 9"/>
                <a:gd name="T8" fmla="*/ 29334 w 23"/>
                <a:gd name="T9" fmla="*/ 0 h 9"/>
                <a:gd name="T10" fmla="*/ 105604 w 23"/>
                <a:gd name="T11" fmla="*/ 0 h 9"/>
                <a:gd name="T12" fmla="*/ 134938 w 23"/>
                <a:gd name="T13" fmla="*/ 29104 h 9"/>
                <a:gd name="T14" fmla="*/ 134938 w 23"/>
                <a:gd name="T15" fmla="*/ 29104 h 9"/>
                <a:gd name="T16" fmla="*/ 105604 w 23"/>
                <a:gd name="T17" fmla="*/ 5238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9">
                  <a:moveTo>
                    <a:pt x="18" y="9"/>
                  </a:moveTo>
                  <a:cubicBezTo>
                    <a:pt x="5" y="9"/>
                    <a:pt x="5" y="9"/>
                    <a:pt x="5" y="9"/>
                  </a:cubicBezTo>
                  <a:cubicBezTo>
                    <a:pt x="2" y="9"/>
                    <a:pt x="0" y="7"/>
                    <a:pt x="0" y="5"/>
                  </a:cubicBezTo>
                  <a:cubicBezTo>
                    <a:pt x="0" y="5"/>
                    <a:pt x="0" y="5"/>
                    <a:pt x="0" y="5"/>
                  </a:cubicBezTo>
                  <a:cubicBezTo>
                    <a:pt x="0" y="2"/>
                    <a:pt x="2" y="0"/>
                    <a:pt x="5" y="0"/>
                  </a:cubicBezTo>
                  <a:cubicBezTo>
                    <a:pt x="18" y="0"/>
                    <a:pt x="18" y="0"/>
                    <a:pt x="18" y="0"/>
                  </a:cubicBezTo>
                  <a:cubicBezTo>
                    <a:pt x="21" y="0"/>
                    <a:pt x="23" y="2"/>
                    <a:pt x="23" y="5"/>
                  </a:cubicBezTo>
                  <a:cubicBezTo>
                    <a:pt x="23" y="5"/>
                    <a:pt x="23" y="5"/>
                    <a:pt x="23" y="5"/>
                  </a:cubicBezTo>
                  <a:cubicBezTo>
                    <a:pt x="23" y="7"/>
                    <a:pt x="21" y="9"/>
                    <a:pt x="18" y="9"/>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p>
          </p:txBody>
        </p:sp>
        <p:sp>
          <p:nvSpPr>
            <p:cNvPr id="38" name="Freeform 93">
              <a:extLst>
                <a:ext uri="{FF2B5EF4-FFF2-40B4-BE49-F238E27FC236}">
                  <a16:creationId xmlns:a16="http://schemas.microsoft.com/office/drawing/2014/main" id="{E7C6A710-BDDA-A943-8986-BD7ED5D75F06}"/>
                </a:ext>
              </a:extLst>
            </p:cNvPr>
            <p:cNvSpPr>
              <a:spLocks/>
            </p:cNvSpPr>
            <p:nvPr/>
          </p:nvSpPr>
          <p:spPr bwMode="auto">
            <a:xfrm>
              <a:off x="2095500" y="5576888"/>
              <a:ext cx="71438" cy="69850"/>
            </a:xfrm>
            <a:custGeom>
              <a:avLst/>
              <a:gdLst>
                <a:gd name="T0" fmla="*/ 65485 w 12"/>
                <a:gd name="T1" fmla="*/ 58208 h 12"/>
                <a:gd name="T2" fmla="*/ 65485 w 12"/>
                <a:gd name="T3" fmla="*/ 58208 h 12"/>
                <a:gd name="T4" fmla="*/ 35719 w 12"/>
                <a:gd name="T5" fmla="*/ 58208 h 12"/>
                <a:gd name="T6" fmla="*/ 11906 w 12"/>
                <a:gd name="T7" fmla="*/ 34925 h 12"/>
                <a:gd name="T8" fmla="*/ 11906 w 12"/>
                <a:gd name="T9" fmla="*/ 5821 h 12"/>
                <a:gd name="T10" fmla="*/ 11906 w 12"/>
                <a:gd name="T11" fmla="*/ 5821 h 12"/>
                <a:gd name="T12" fmla="*/ 41672 w 12"/>
                <a:gd name="T13" fmla="*/ 5821 h 12"/>
                <a:gd name="T14" fmla="*/ 65485 w 12"/>
                <a:gd name="T15" fmla="*/ 29104 h 12"/>
                <a:gd name="T16" fmla="*/ 65485 w 12"/>
                <a:gd name="T17" fmla="*/ 5820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11" y="10"/>
                  </a:moveTo>
                  <a:cubicBezTo>
                    <a:pt x="11" y="10"/>
                    <a:pt x="11" y="10"/>
                    <a:pt x="11" y="10"/>
                  </a:cubicBezTo>
                  <a:cubicBezTo>
                    <a:pt x="9" y="12"/>
                    <a:pt x="7" y="12"/>
                    <a:pt x="6" y="10"/>
                  </a:cubicBezTo>
                  <a:cubicBezTo>
                    <a:pt x="2" y="6"/>
                    <a:pt x="2" y="6"/>
                    <a:pt x="2" y="6"/>
                  </a:cubicBezTo>
                  <a:cubicBezTo>
                    <a:pt x="0" y="5"/>
                    <a:pt x="0" y="3"/>
                    <a:pt x="2" y="1"/>
                  </a:cubicBezTo>
                  <a:cubicBezTo>
                    <a:pt x="2" y="1"/>
                    <a:pt x="2" y="1"/>
                    <a:pt x="2" y="1"/>
                  </a:cubicBezTo>
                  <a:cubicBezTo>
                    <a:pt x="3" y="0"/>
                    <a:pt x="5" y="0"/>
                    <a:pt x="7" y="1"/>
                  </a:cubicBezTo>
                  <a:cubicBezTo>
                    <a:pt x="11" y="5"/>
                    <a:pt x="11" y="5"/>
                    <a:pt x="11" y="5"/>
                  </a:cubicBezTo>
                  <a:cubicBezTo>
                    <a:pt x="12" y="7"/>
                    <a:pt x="12" y="9"/>
                    <a:pt x="11" y="10"/>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p>
          </p:txBody>
        </p:sp>
        <p:sp>
          <p:nvSpPr>
            <p:cNvPr id="39" name="Freeform 94">
              <a:extLst>
                <a:ext uri="{FF2B5EF4-FFF2-40B4-BE49-F238E27FC236}">
                  <a16:creationId xmlns:a16="http://schemas.microsoft.com/office/drawing/2014/main" id="{A45822E6-8444-86B5-486B-296B71957CD9}"/>
                </a:ext>
              </a:extLst>
            </p:cNvPr>
            <p:cNvSpPr>
              <a:spLocks/>
            </p:cNvSpPr>
            <p:nvPr/>
          </p:nvSpPr>
          <p:spPr bwMode="auto">
            <a:xfrm>
              <a:off x="2397125" y="5581650"/>
              <a:ext cx="69850" cy="71438"/>
            </a:xfrm>
            <a:custGeom>
              <a:avLst/>
              <a:gdLst>
                <a:gd name="T0" fmla="*/ 5821 w 12"/>
                <a:gd name="T1" fmla="*/ 59532 h 12"/>
                <a:gd name="T2" fmla="*/ 5821 w 12"/>
                <a:gd name="T3" fmla="*/ 59532 h 12"/>
                <a:gd name="T4" fmla="*/ 5821 w 12"/>
                <a:gd name="T5" fmla="*/ 29766 h 12"/>
                <a:gd name="T6" fmla="*/ 29104 w 12"/>
                <a:gd name="T7" fmla="*/ 5953 h 12"/>
                <a:gd name="T8" fmla="*/ 58208 w 12"/>
                <a:gd name="T9" fmla="*/ 5953 h 12"/>
                <a:gd name="T10" fmla="*/ 58208 w 12"/>
                <a:gd name="T11" fmla="*/ 5953 h 12"/>
                <a:gd name="T12" fmla="*/ 58208 w 12"/>
                <a:gd name="T13" fmla="*/ 35719 h 12"/>
                <a:gd name="T14" fmla="*/ 34925 w 12"/>
                <a:gd name="T15" fmla="*/ 59532 h 12"/>
                <a:gd name="T16" fmla="*/ 5821 w 12"/>
                <a:gd name="T17" fmla="*/ 5953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1" y="10"/>
                  </a:moveTo>
                  <a:cubicBezTo>
                    <a:pt x="1" y="10"/>
                    <a:pt x="1" y="10"/>
                    <a:pt x="1" y="10"/>
                  </a:cubicBezTo>
                  <a:cubicBezTo>
                    <a:pt x="0" y="9"/>
                    <a:pt x="0" y="6"/>
                    <a:pt x="1" y="5"/>
                  </a:cubicBezTo>
                  <a:cubicBezTo>
                    <a:pt x="5" y="1"/>
                    <a:pt x="5" y="1"/>
                    <a:pt x="5" y="1"/>
                  </a:cubicBezTo>
                  <a:cubicBezTo>
                    <a:pt x="6" y="0"/>
                    <a:pt x="9" y="0"/>
                    <a:pt x="10" y="1"/>
                  </a:cubicBezTo>
                  <a:cubicBezTo>
                    <a:pt x="10" y="1"/>
                    <a:pt x="10" y="1"/>
                    <a:pt x="10" y="1"/>
                  </a:cubicBezTo>
                  <a:cubicBezTo>
                    <a:pt x="12" y="2"/>
                    <a:pt x="12" y="5"/>
                    <a:pt x="10" y="6"/>
                  </a:cubicBezTo>
                  <a:cubicBezTo>
                    <a:pt x="6" y="10"/>
                    <a:pt x="6" y="10"/>
                    <a:pt x="6" y="10"/>
                  </a:cubicBezTo>
                  <a:cubicBezTo>
                    <a:pt x="5" y="12"/>
                    <a:pt x="2" y="12"/>
                    <a:pt x="1" y="10"/>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p>
          </p:txBody>
        </p:sp>
      </p:grpSp>
      <p:sp>
        <p:nvSpPr>
          <p:cNvPr id="40" name="TextBox 115">
            <a:extLst>
              <a:ext uri="{FF2B5EF4-FFF2-40B4-BE49-F238E27FC236}">
                <a16:creationId xmlns:a16="http://schemas.microsoft.com/office/drawing/2014/main" id="{BE6FFC16-4441-DAF6-647E-5DEFD5AB4976}"/>
              </a:ext>
            </a:extLst>
          </p:cNvPr>
          <p:cNvSpPr txBox="1">
            <a:spLocks noChangeArrowheads="1"/>
          </p:cNvSpPr>
          <p:nvPr/>
        </p:nvSpPr>
        <p:spPr bwMode="auto">
          <a:xfrm>
            <a:off x="8084978" y="2856672"/>
            <a:ext cx="3844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tr-TR" altLang="ru-RU" sz="1800" b="1" dirty="0">
                <a:solidFill>
                  <a:schemeClr val="accent5"/>
                </a:solidFill>
                <a:latin typeface="Arial" panose="020B0604020202020204" pitchFamily="34" charset="0"/>
                <a:cs typeface="Arial" panose="020B0604020202020204" pitchFamily="34" charset="0"/>
              </a:rPr>
              <a:t>Ön Koşulu: </a:t>
            </a:r>
            <a:r>
              <a:rPr lang="tr-TR" altLang="ru-RU" sz="1600" b="1" dirty="0">
                <a:solidFill>
                  <a:schemeClr val="accent5"/>
                </a:solidFill>
                <a:latin typeface="Arial" panose="020B0604020202020204" pitchFamily="34" charset="0"/>
                <a:cs typeface="Arial" panose="020B0604020202020204" pitchFamily="34" charset="0"/>
              </a:rPr>
              <a:t>İşbirliği Protokolü</a:t>
            </a:r>
          </a:p>
        </p:txBody>
      </p:sp>
      <p:grpSp>
        <p:nvGrpSpPr>
          <p:cNvPr id="41" name="Группа 3">
            <a:extLst>
              <a:ext uri="{FF2B5EF4-FFF2-40B4-BE49-F238E27FC236}">
                <a16:creationId xmlns:a16="http://schemas.microsoft.com/office/drawing/2014/main" id="{DF9C4D82-BF39-0184-591F-B28D60F97DCE}"/>
              </a:ext>
            </a:extLst>
          </p:cNvPr>
          <p:cNvGrpSpPr/>
          <p:nvPr/>
        </p:nvGrpSpPr>
        <p:grpSpPr>
          <a:xfrm>
            <a:off x="7456429" y="3372383"/>
            <a:ext cx="516155" cy="516155"/>
            <a:chOff x="1470025" y="4986338"/>
            <a:chExt cx="1628775" cy="1628775"/>
          </a:xfrm>
        </p:grpSpPr>
        <p:sp>
          <p:nvSpPr>
            <p:cNvPr id="42" name="Freeform 81">
              <a:extLst>
                <a:ext uri="{FF2B5EF4-FFF2-40B4-BE49-F238E27FC236}">
                  <a16:creationId xmlns:a16="http://schemas.microsoft.com/office/drawing/2014/main" id="{E2AE6086-102D-FEEC-6CC4-5483C58C0A21}"/>
                </a:ext>
              </a:extLst>
            </p:cNvPr>
            <p:cNvSpPr>
              <a:spLocks noEditPoints="1"/>
            </p:cNvSpPr>
            <p:nvPr/>
          </p:nvSpPr>
          <p:spPr bwMode="auto">
            <a:xfrm>
              <a:off x="1470025" y="4986338"/>
              <a:ext cx="1628775" cy="1628775"/>
            </a:xfrm>
            <a:custGeom>
              <a:avLst/>
              <a:gdLst>
                <a:gd name="T0" fmla="*/ 1628775 w 276"/>
                <a:gd name="T1" fmla="*/ 908809 h 276"/>
                <a:gd name="T2" fmla="*/ 1628775 w 276"/>
                <a:gd name="T3" fmla="*/ 725867 h 276"/>
                <a:gd name="T4" fmla="*/ 1481241 w 276"/>
                <a:gd name="T5" fmla="*/ 708163 h 276"/>
                <a:gd name="T6" fmla="*/ 1445833 w 276"/>
                <a:gd name="T7" fmla="*/ 572432 h 276"/>
                <a:gd name="T8" fmla="*/ 1569761 w 276"/>
                <a:gd name="T9" fmla="*/ 489813 h 276"/>
                <a:gd name="T10" fmla="*/ 1475340 w 276"/>
                <a:gd name="T11" fmla="*/ 330476 h 276"/>
                <a:gd name="T12" fmla="*/ 1339608 w 276"/>
                <a:gd name="T13" fmla="*/ 389490 h 276"/>
                <a:gd name="T14" fmla="*/ 1239285 w 276"/>
                <a:gd name="T15" fmla="*/ 295068 h 276"/>
                <a:gd name="T16" fmla="*/ 1304200 w 276"/>
                <a:gd name="T17" fmla="*/ 159337 h 276"/>
                <a:gd name="T18" fmla="*/ 1144864 w 276"/>
                <a:gd name="T19" fmla="*/ 64915 h 276"/>
                <a:gd name="T20" fmla="*/ 1056343 w 276"/>
                <a:gd name="T21" fmla="*/ 188843 h 276"/>
                <a:gd name="T22" fmla="*/ 920612 w 276"/>
                <a:gd name="T23" fmla="*/ 147534 h 276"/>
                <a:gd name="T24" fmla="*/ 908809 w 276"/>
                <a:gd name="T25" fmla="*/ 0 h 276"/>
                <a:gd name="T26" fmla="*/ 719966 w 276"/>
                <a:gd name="T27" fmla="*/ 0 h 276"/>
                <a:gd name="T28" fmla="*/ 708163 w 276"/>
                <a:gd name="T29" fmla="*/ 147534 h 276"/>
                <a:gd name="T30" fmla="*/ 572432 w 276"/>
                <a:gd name="T31" fmla="*/ 188843 h 276"/>
                <a:gd name="T32" fmla="*/ 489813 w 276"/>
                <a:gd name="T33" fmla="*/ 64915 h 276"/>
                <a:gd name="T34" fmla="*/ 324575 w 276"/>
                <a:gd name="T35" fmla="*/ 159337 h 276"/>
                <a:gd name="T36" fmla="*/ 389490 w 276"/>
                <a:gd name="T37" fmla="*/ 295068 h 276"/>
                <a:gd name="T38" fmla="*/ 289167 w 276"/>
                <a:gd name="T39" fmla="*/ 389490 h 276"/>
                <a:gd name="T40" fmla="*/ 153435 w 276"/>
                <a:gd name="T41" fmla="*/ 330476 h 276"/>
                <a:gd name="T42" fmla="*/ 64915 w 276"/>
                <a:gd name="T43" fmla="*/ 489813 h 276"/>
                <a:gd name="T44" fmla="*/ 182942 w 276"/>
                <a:gd name="T45" fmla="*/ 572432 h 276"/>
                <a:gd name="T46" fmla="*/ 147534 w 276"/>
                <a:gd name="T47" fmla="*/ 708163 h 276"/>
                <a:gd name="T48" fmla="*/ 0 w 276"/>
                <a:gd name="T49" fmla="*/ 725867 h 276"/>
                <a:gd name="T50" fmla="*/ 0 w 276"/>
                <a:gd name="T51" fmla="*/ 908809 h 276"/>
                <a:gd name="T52" fmla="*/ 147534 w 276"/>
                <a:gd name="T53" fmla="*/ 920612 h 276"/>
                <a:gd name="T54" fmla="*/ 182942 w 276"/>
                <a:gd name="T55" fmla="*/ 1056343 h 276"/>
                <a:gd name="T56" fmla="*/ 64915 w 276"/>
                <a:gd name="T57" fmla="*/ 1144864 h 276"/>
                <a:gd name="T58" fmla="*/ 153435 w 276"/>
                <a:gd name="T59" fmla="*/ 1304200 h 276"/>
                <a:gd name="T60" fmla="*/ 289167 w 276"/>
                <a:gd name="T61" fmla="*/ 1239285 h 276"/>
                <a:gd name="T62" fmla="*/ 389490 w 276"/>
                <a:gd name="T63" fmla="*/ 1339608 h 276"/>
                <a:gd name="T64" fmla="*/ 324575 w 276"/>
                <a:gd name="T65" fmla="*/ 1475340 h 276"/>
                <a:gd name="T66" fmla="*/ 489813 w 276"/>
                <a:gd name="T67" fmla="*/ 1569761 h 276"/>
                <a:gd name="T68" fmla="*/ 572432 w 276"/>
                <a:gd name="T69" fmla="*/ 1445833 h 276"/>
                <a:gd name="T70" fmla="*/ 708163 w 276"/>
                <a:gd name="T71" fmla="*/ 1481241 h 276"/>
                <a:gd name="T72" fmla="*/ 719966 w 276"/>
                <a:gd name="T73" fmla="*/ 1628775 h 276"/>
                <a:gd name="T74" fmla="*/ 908809 w 276"/>
                <a:gd name="T75" fmla="*/ 1628775 h 276"/>
                <a:gd name="T76" fmla="*/ 920612 w 276"/>
                <a:gd name="T77" fmla="*/ 1481241 h 276"/>
                <a:gd name="T78" fmla="*/ 1056343 w 276"/>
                <a:gd name="T79" fmla="*/ 1445833 h 276"/>
                <a:gd name="T80" fmla="*/ 1144864 w 276"/>
                <a:gd name="T81" fmla="*/ 1569761 h 276"/>
                <a:gd name="T82" fmla="*/ 1304200 w 276"/>
                <a:gd name="T83" fmla="*/ 1475340 h 276"/>
                <a:gd name="T84" fmla="*/ 1239285 w 276"/>
                <a:gd name="T85" fmla="*/ 1339608 h 276"/>
                <a:gd name="T86" fmla="*/ 1339608 w 276"/>
                <a:gd name="T87" fmla="*/ 1239285 h 276"/>
                <a:gd name="T88" fmla="*/ 1475340 w 276"/>
                <a:gd name="T89" fmla="*/ 1304200 h 276"/>
                <a:gd name="T90" fmla="*/ 1569761 w 276"/>
                <a:gd name="T91" fmla="*/ 1144864 h 276"/>
                <a:gd name="T92" fmla="*/ 1445833 w 276"/>
                <a:gd name="T93" fmla="*/ 1056343 h 276"/>
                <a:gd name="T94" fmla="*/ 1481241 w 276"/>
                <a:gd name="T95" fmla="*/ 920612 h 276"/>
                <a:gd name="T96" fmla="*/ 1628775 w 276"/>
                <a:gd name="T97" fmla="*/ 908809 h 276"/>
                <a:gd name="T98" fmla="*/ 814388 w 276"/>
                <a:gd name="T99" fmla="*/ 1245187 h 276"/>
                <a:gd name="T100" fmla="*/ 383588 w 276"/>
                <a:gd name="T101" fmla="*/ 814388 h 276"/>
                <a:gd name="T102" fmla="*/ 814388 w 276"/>
                <a:gd name="T103" fmla="*/ 383588 h 276"/>
                <a:gd name="T104" fmla="*/ 1245187 w 276"/>
                <a:gd name="T105" fmla="*/ 814388 h 276"/>
                <a:gd name="T106" fmla="*/ 814388 w 276"/>
                <a:gd name="T107" fmla="*/ 1245187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6" h="276">
                  <a:moveTo>
                    <a:pt x="276" y="154"/>
                  </a:moveTo>
                  <a:cubicBezTo>
                    <a:pt x="276" y="123"/>
                    <a:pt x="276" y="123"/>
                    <a:pt x="276" y="123"/>
                  </a:cubicBezTo>
                  <a:cubicBezTo>
                    <a:pt x="251" y="120"/>
                    <a:pt x="251" y="120"/>
                    <a:pt x="251" y="120"/>
                  </a:cubicBezTo>
                  <a:cubicBezTo>
                    <a:pt x="250" y="112"/>
                    <a:pt x="248" y="105"/>
                    <a:pt x="245" y="97"/>
                  </a:cubicBezTo>
                  <a:cubicBezTo>
                    <a:pt x="266" y="83"/>
                    <a:pt x="266" y="83"/>
                    <a:pt x="266" y="83"/>
                  </a:cubicBezTo>
                  <a:cubicBezTo>
                    <a:pt x="250" y="56"/>
                    <a:pt x="250" y="56"/>
                    <a:pt x="250" y="56"/>
                  </a:cubicBezTo>
                  <a:cubicBezTo>
                    <a:pt x="227" y="66"/>
                    <a:pt x="227" y="66"/>
                    <a:pt x="227" y="66"/>
                  </a:cubicBezTo>
                  <a:cubicBezTo>
                    <a:pt x="222" y="60"/>
                    <a:pt x="216" y="55"/>
                    <a:pt x="210" y="50"/>
                  </a:cubicBezTo>
                  <a:cubicBezTo>
                    <a:pt x="221" y="27"/>
                    <a:pt x="221" y="27"/>
                    <a:pt x="221" y="27"/>
                  </a:cubicBezTo>
                  <a:cubicBezTo>
                    <a:pt x="194" y="11"/>
                    <a:pt x="194" y="11"/>
                    <a:pt x="194" y="11"/>
                  </a:cubicBezTo>
                  <a:cubicBezTo>
                    <a:pt x="179" y="32"/>
                    <a:pt x="179" y="32"/>
                    <a:pt x="179" y="32"/>
                  </a:cubicBezTo>
                  <a:cubicBezTo>
                    <a:pt x="172" y="29"/>
                    <a:pt x="164" y="27"/>
                    <a:pt x="156" y="25"/>
                  </a:cubicBezTo>
                  <a:cubicBezTo>
                    <a:pt x="154" y="0"/>
                    <a:pt x="154" y="0"/>
                    <a:pt x="154" y="0"/>
                  </a:cubicBezTo>
                  <a:cubicBezTo>
                    <a:pt x="122" y="0"/>
                    <a:pt x="122" y="0"/>
                    <a:pt x="122" y="0"/>
                  </a:cubicBezTo>
                  <a:cubicBezTo>
                    <a:pt x="120" y="25"/>
                    <a:pt x="120" y="25"/>
                    <a:pt x="120" y="25"/>
                  </a:cubicBezTo>
                  <a:cubicBezTo>
                    <a:pt x="112" y="27"/>
                    <a:pt x="104" y="29"/>
                    <a:pt x="97" y="32"/>
                  </a:cubicBezTo>
                  <a:cubicBezTo>
                    <a:pt x="83" y="11"/>
                    <a:pt x="83" y="11"/>
                    <a:pt x="83" y="11"/>
                  </a:cubicBezTo>
                  <a:cubicBezTo>
                    <a:pt x="55" y="27"/>
                    <a:pt x="55" y="27"/>
                    <a:pt x="55" y="27"/>
                  </a:cubicBezTo>
                  <a:cubicBezTo>
                    <a:pt x="66" y="50"/>
                    <a:pt x="66" y="50"/>
                    <a:pt x="66" y="50"/>
                  </a:cubicBezTo>
                  <a:cubicBezTo>
                    <a:pt x="60" y="55"/>
                    <a:pt x="54" y="60"/>
                    <a:pt x="49" y="66"/>
                  </a:cubicBezTo>
                  <a:cubicBezTo>
                    <a:pt x="26" y="56"/>
                    <a:pt x="26" y="56"/>
                    <a:pt x="26" y="56"/>
                  </a:cubicBezTo>
                  <a:cubicBezTo>
                    <a:pt x="11" y="83"/>
                    <a:pt x="11" y="83"/>
                    <a:pt x="11" y="83"/>
                  </a:cubicBezTo>
                  <a:cubicBezTo>
                    <a:pt x="31" y="97"/>
                    <a:pt x="31" y="97"/>
                    <a:pt x="31" y="97"/>
                  </a:cubicBezTo>
                  <a:cubicBezTo>
                    <a:pt x="29" y="105"/>
                    <a:pt x="27" y="112"/>
                    <a:pt x="25" y="120"/>
                  </a:cubicBezTo>
                  <a:cubicBezTo>
                    <a:pt x="0" y="123"/>
                    <a:pt x="0" y="123"/>
                    <a:pt x="0" y="123"/>
                  </a:cubicBezTo>
                  <a:cubicBezTo>
                    <a:pt x="0" y="154"/>
                    <a:pt x="0" y="154"/>
                    <a:pt x="0" y="154"/>
                  </a:cubicBezTo>
                  <a:cubicBezTo>
                    <a:pt x="25" y="156"/>
                    <a:pt x="25" y="156"/>
                    <a:pt x="25" y="156"/>
                  </a:cubicBezTo>
                  <a:cubicBezTo>
                    <a:pt x="27" y="164"/>
                    <a:pt x="29" y="172"/>
                    <a:pt x="31" y="179"/>
                  </a:cubicBezTo>
                  <a:cubicBezTo>
                    <a:pt x="11" y="194"/>
                    <a:pt x="11" y="194"/>
                    <a:pt x="11" y="194"/>
                  </a:cubicBezTo>
                  <a:cubicBezTo>
                    <a:pt x="26" y="221"/>
                    <a:pt x="26" y="221"/>
                    <a:pt x="26" y="221"/>
                  </a:cubicBezTo>
                  <a:cubicBezTo>
                    <a:pt x="49" y="210"/>
                    <a:pt x="49" y="210"/>
                    <a:pt x="49" y="210"/>
                  </a:cubicBezTo>
                  <a:cubicBezTo>
                    <a:pt x="54" y="216"/>
                    <a:pt x="60" y="222"/>
                    <a:pt x="66" y="227"/>
                  </a:cubicBezTo>
                  <a:cubicBezTo>
                    <a:pt x="55" y="250"/>
                    <a:pt x="55" y="250"/>
                    <a:pt x="55" y="250"/>
                  </a:cubicBezTo>
                  <a:cubicBezTo>
                    <a:pt x="83" y="266"/>
                    <a:pt x="83" y="266"/>
                    <a:pt x="83" y="266"/>
                  </a:cubicBezTo>
                  <a:cubicBezTo>
                    <a:pt x="97" y="245"/>
                    <a:pt x="97" y="245"/>
                    <a:pt x="97" y="245"/>
                  </a:cubicBezTo>
                  <a:cubicBezTo>
                    <a:pt x="104" y="248"/>
                    <a:pt x="112" y="250"/>
                    <a:pt x="120" y="251"/>
                  </a:cubicBezTo>
                  <a:cubicBezTo>
                    <a:pt x="122" y="276"/>
                    <a:pt x="122" y="276"/>
                    <a:pt x="122" y="276"/>
                  </a:cubicBezTo>
                  <a:cubicBezTo>
                    <a:pt x="154" y="276"/>
                    <a:pt x="154" y="276"/>
                    <a:pt x="154" y="276"/>
                  </a:cubicBezTo>
                  <a:cubicBezTo>
                    <a:pt x="156" y="251"/>
                    <a:pt x="156" y="251"/>
                    <a:pt x="156" y="251"/>
                  </a:cubicBezTo>
                  <a:cubicBezTo>
                    <a:pt x="164" y="250"/>
                    <a:pt x="172" y="248"/>
                    <a:pt x="179" y="245"/>
                  </a:cubicBezTo>
                  <a:cubicBezTo>
                    <a:pt x="194" y="266"/>
                    <a:pt x="194" y="266"/>
                    <a:pt x="194" y="266"/>
                  </a:cubicBezTo>
                  <a:cubicBezTo>
                    <a:pt x="221" y="250"/>
                    <a:pt x="221" y="250"/>
                    <a:pt x="221" y="250"/>
                  </a:cubicBezTo>
                  <a:cubicBezTo>
                    <a:pt x="210" y="227"/>
                    <a:pt x="210" y="227"/>
                    <a:pt x="210" y="227"/>
                  </a:cubicBezTo>
                  <a:cubicBezTo>
                    <a:pt x="216" y="222"/>
                    <a:pt x="222" y="216"/>
                    <a:pt x="227" y="210"/>
                  </a:cubicBezTo>
                  <a:cubicBezTo>
                    <a:pt x="250" y="221"/>
                    <a:pt x="250" y="221"/>
                    <a:pt x="250" y="221"/>
                  </a:cubicBezTo>
                  <a:cubicBezTo>
                    <a:pt x="266" y="194"/>
                    <a:pt x="266" y="194"/>
                    <a:pt x="266" y="194"/>
                  </a:cubicBezTo>
                  <a:cubicBezTo>
                    <a:pt x="245" y="179"/>
                    <a:pt x="245" y="179"/>
                    <a:pt x="245" y="179"/>
                  </a:cubicBezTo>
                  <a:cubicBezTo>
                    <a:pt x="248" y="172"/>
                    <a:pt x="250" y="164"/>
                    <a:pt x="251" y="156"/>
                  </a:cubicBezTo>
                  <a:lnTo>
                    <a:pt x="276" y="154"/>
                  </a:lnTo>
                  <a:close/>
                  <a:moveTo>
                    <a:pt x="138" y="211"/>
                  </a:moveTo>
                  <a:cubicBezTo>
                    <a:pt x="98" y="211"/>
                    <a:pt x="65" y="179"/>
                    <a:pt x="65" y="138"/>
                  </a:cubicBezTo>
                  <a:cubicBezTo>
                    <a:pt x="65" y="98"/>
                    <a:pt x="98" y="65"/>
                    <a:pt x="138" y="65"/>
                  </a:cubicBezTo>
                  <a:cubicBezTo>
                    <a:pt x="178" y="65"/>
                    <a:pt x="211" y="98"/>
                    <a:pt x="211" y="138"/>
                  </a:cubicBezTo>
                  <a:cubicBezTo>
                    <a:pt x="211" y="179"/>
                    <a:pt x="178" y="211"/>
                    <a:pt x="138" y="211"/>
                  </a:cubicBezTo>
                  <a:close/>
                </a:path>
              </a:pathLst>
            </a:custGeom>
            <a:ln/>
          </p:spPr>
          <p:style>
            <a:lnRef idx="1">
              <a:schemeClr val="accent2"/>
            </a:lnRef>
            <a:fillRef idx="3">
              <a:schemeClr val="accent2"/>
            </a:fillRef>
            <a:effectRef idx="2">
              <a:schemeClr val="accent2"/>
            </a:effectRef>
            <a:fontRef idx="minor">
              <a:schemeClr val="lt1"/>
            </a:fontRef>
          </p:style>
          <p:txBody>
            <a:bodyPr/>
            <a:lstStyle/>
            <a:p>
              <a:endParaRPr lang="ru-RU" sz="2800">
                <a:ln w="9525">
                  <a:solidFill>
                    <a:schemeClr val="bg1"/>
                  </a:solidFill>
                  <a:prstDash val="solid"/>
                </a:ln>
                <a:solidFill>
                  <a:schemeClr val="accent5"/>
                </a:solidFill>
              </a:endParaRPr>
            </a:p>
          </p:txBody>
        </p:sp>
        <p:sp>
          <p:nvSpPr>
            <p:cNvPr id="43" name="Freeform 89">
              <a:extLst>
                <a:ext uri="{FF2B5EF4-FFF2-40B4-BE49-F238E27FC236}">
                  <a16:creationId xmlns:a16="http://schemas.microsoft.com/office/drawing/2014/main" id="{0AFFCC45-35F7-5D5F-0DB2-3912BECA9BDE}"/>
                </a:ext>
              </a:extLst>
            </p:cNvPr>
            <p:cNvSpPr>
              <a:spLocks noEditPoints="1"/>
            </p:cNvSpPr>
            <p:nvPr/>
          </p:nvSpPr>
          <p:spPr bwMode="auto">
            <a:xfrm>
              <a:off x="2036763" y="5588000"/>
              <a:ext cx="477837" cy="477838"/>
            </a:xfrm>
            <a:custGeom>
              <a:avLst/>
              <a:gdLst>
                <a:gd name="T0" fmla="*/ 241869 w 81"/>
                <a:gd name="T1" fmla="*/ 477838 h 81"/>
                <a:gd name="T2" fmla="*/ 0 w 81"/>
                <a:gd name="T3" fmla="*/ 235969 h 81"/>
                <a:gd name="T4" fmla="*/ 241869 w 81"/>
                <a:gd name="T5" fmla="*/ 0 h 81"/>
                <a:gd name="T6" fmla="*/ 477838 w 81"/>
                <a:gd name="T7" fmla="*/ 235969 h 81"/>
                <a:gd name="T8" fmla="*/ 241869 w 81"/>
                <a:gd name="T9" fmla="*/ 477838 h 81"/>
                <a:gd name="T10" fmla="*/ 241869 w 81"/>
                <a:gd name="T11" fmla="*/ 41295 h 81"/>
                <a:gd name="T12" fmla="*/ 41295 w 81"/>
                <a:gd name="T13" fmla="*/ 235969 h 81"/>
                <a:gd name="T14" fmla="*/ 241869 w 81"/>
                <a:gd name="T15" fmla="*/ 436543 h 81"/>
                <a:gd name="T16" fmla="*/ 436543 w 81"/>
                <a:gd name="T17" fmla="*/ 235969 h 81"/>
                <a:gd name="T18" fmla="*/ 241869 w 81"/>
                <a:gd name="T19" fmla="*/ 4129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7"/>
                  </a:moveTo>
                  <a:cubicBezTo>
                    <a:pt x="22" y="7"/>
                    <a:pt x="7" y="22"/>
                    <a:pt x="7" y="40"/>
                  </a:cubicBezTo>
                  <a:cubicBezTo>
                    <a:pt x="7" y="59"/>
                    <a:pt x="22" y="74"/>
                    <a:pt x="41" y="74"/>
                  </a:cubicBezTo>
                  <a:cubicBezTo>
                    <a:pt x="59" y="74"/>
                    <a:pt x="74" y="59"/>
                    <a:pt x="74" y="40"/>
                  </a:cubicBezTo>
                  <a:cubicBezTo>
                    <a:pt x="74" y="22"/>
                    <a:pt x="59" y="7"/>
                    <a:pt x="41" y="7"/>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ln w="9525">
                  <a:solidFill>
                    <a:schemeClr val="bg1"/>
                  </a:solidFill>
                  <a:prstDash val="solid"/>
                </a:ln>
                <a:solidFill>
                  <a:schemeClr val="accent5"/>
                </a:solidFill>
              </a:endParaRPr>
            </a:p>
          </p:txBody>
        </p:sp>
        <p:sp>
          <p:nvSpPr>
            <p:cNvPr id="44" name="Freeform 90">
              <a:extLst>
                <a:ext uri="{FF2B5EF4-FFF2-40B4-BE49-F238E27FC236}">
                  <a16:creationId xmlns:a16="http://schemas.microsoft.com/office/drawing/2014/main" id="{4A95EE4C-D053-C53F-FB5A-E27CD03F1D42}"/>
                </a:ext>
              </a:extLst>
            </p:cNvPr>
            <p:cNvSpPr>
              <a:spLocks/>
            </p:cNvSpPr>
            <p:nvPr/>
          </p:nvSpPr>
          <p:spPr bwMode="auto">
            <a:xfrm>
              <a:off x="2278062" y="5694362"/>
              <a:ext cx="130175" cy="130175"/>
            </a:xfrm>
            <a:custGeom>
              <a:avLst/>
              <a:gdLst>
                <a:gd name="T0" fmla="*/ 130175 w 22"/>
                <a:gd name="T1" fmla="*/ 130175 h 22"/>
                <a:gd name="T2" fmla="*/ 0 w 22"/>
                <a:gd name="T3" fmla="*/ 130175 h 22"/>
                <a:gd name="T4" fmla="*/ 0 w 22"/>
                <a:gd name="T5" fmla="*/ 0 h 22"/>
                <a:gd name="T6" fmla="*/ 130175 w 22"/>
                <a:gd name="T7" fmla="*/ 13017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22" y="22"/>
                  </a:moveTo>
                  <a:cubicBezTo>
                    <a:pt x="0" y="22"/>
                    <a:pt x="0" y="22"/>
                    <a:pt x="0" y="22"/>
                  </a:cubicBezTo>
                  <a:cubicBezTo>
                    <a:pt x="0" y="0"/>
                    <a:pt x="0" y="0"/>
                    <a:pt x="0" y="0"/>
                  </a:cubicBezTo>
                  <a:cubicBezTo>
                    <a:pt x="12" y="0"/>
                    <a:pt x="22" y="10"/>
                    <a:pt x="22" y="22"/>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ln w="9525">
                  <a:solidFill>
                    <a:schemeClr val="bg1"/>
                  </a:solidFill>
                  <a:prstDash val="solid"/>
                </a:ln>
                <a:solidFill>
                  <a:schemeClr val="accent5"/>
                </a:solidFill>
              </a:endParaRPr>
            </a:p>
          </p:txBody>
        </p:sp>
        <p:sp>
          <p:nvSpPr>
            <p:cNvPr id="45" name="Rectangle 91">
              <a:extLst>
                <a:ext uri="{FF2B5EF4-FFF2-40B4-BE49-F238E27FC236}">
                  <a16:creationId xmlns:a16="http://schemas.microsoft.com/office/drawing/2014/main" id="{71BB0A29-90E2-FD68-00BF-6F48032833E4}"/>
                </a:ext>
              </a:extLst>
            </p:cNvPr>
            <p:cNvSpPr>
              <a:spLocks noChangeArrowheads="1"/>
            </p:cNvSpPr>
            <p:nvPr/>
          </p:nvSpPr>
          <p:spPr bwMode="auto">
            <a:xfrm>
              <a:off x="2243138" y="5535613"/>
              <a:ext cx="65087" cy="76200"/>
            </a:xfrm>
            <a:prstGeom prst="rect">
              <a:avLst/>
            </a:prstGeom>
            <a:solidFill>
              <a:srgbClr val="7384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ru-RU" altLang="ru-RU" sz="2800">
                <a:ln w="9525">
                  <a:solidFill>
                    <a:schemeClr val="bg1"/>
                  </a:solidFill>
                  <a:prstDash val="solid"/>
                </a:ln>
                <a:solidFill>
                  <a:schemeClr val="accent5"/>
                </a:solidFill>
              </a:endParaRPr>
            </a:p>
          </p:txBody>
        </p:sp>
        <p:sp>
          <p:nvSpPr>
            <p:cNvPr id="46" name="Freeform 92">
              <a:extLst>
                <a:ext uri="{FF2B5EF4-FFF2-40B4-BE49-F238E27FC236}">
                  <a16:creationId xmlns:a16="http://schemas.microsoft.com/office/drawing/2014/main" id="{15673880-91DA-DAD1-7462-4BF68FC3F351}"/>
                </a:ext>
              </a:extLst>
            </p:cNvPr>
            <p:cNvSpPr>
              <a:spLocks/>
            </p:cNvSpPr>
            <p:nvPr/>
          </p:nvSpPr>
          <p:spPr bwMode="auto">
            <a:xfrm>
              <a:off x="2208213" y="5487988"/>
              <a:ext cx="134937" cy="52387"/>
            </a:xfrm>
            <a:custGeom>
              <a:avLst/>
              <a:gdLst>
                <a:gd name="T0" fmla="*/ 105604 w 23"/>
                <a:gd name="T1" fmla="*/ 52388 h 9"/>
                <a:gd name="T2" fmla="*/ 29334 w 23"/>
                <a:gd name="T3" fmla="*/ 52388 h 9"/>
                <a:gd name="T4" fmla="*/ 0 w 23"/>
                <a:gd name="T5" fmla="*/ 29104 h 9"/>
                <a:gd name="T6" fmla="*/ 0 w 23"/>
                <a:gd name="T7" fmla="*/ 29104 h 9"/>
                <a:gd name="T8" fmla="*/ 29334 w 23"/>
                <a:gd name="T9" fmla="*/ 0 h 9"/>
                <a:gd name="T10" fmla="*/ 105604 w 23"/>
                <a:gd name="T11" fmla="*/ 0 h 9"/>
                <a:gd name="T12" fmla="*/ 134938 w 23"/>
                <a:gd name="T13" fmla="*/ 29104 h 9"/>
                <a:gd name="T14" fmla="*/ 134938 w 23"/>
                <a:gd name="T15" fmla="*/ 29104 h 9"/>
                <a:gd name="T16" fmla="*/ 105604 w 23"/>
                <a:gd name="T17" fmla="*/ 5238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9">
                  <a:moveTo>
                    <a:pt x="18" y="9"/>
                  </a:moveTo>
                  <a:cubicBezTo>
                    <a:pt x="5" y="9"/>
                    <a:pt x="5" y="9"/>
                    <a:pt x="5" y="9"/>
                  </a:cubicBezTo>
                  <a:cubicBezTo>
                    <a:pt x="2" y="9"/>
                    <a:pt x="0" y="7"/>
                    <a:pt x="0" y="5"/>
                  </a:cubicBezTo>
                  <a:cubicBezTo>
                    <a:pt x="0" y="5"/>
                    <a:pt x="0" y="5"/>
                    <a:pt x="0" y="5"/>
                  </a:cubicBezTo>
                  <a:cubicBezTo>
                    <a:pt x="0" y="2"/>
                    <a:pt x="2" y="0"/>
                    <a:pt x="5" y="0"/>
                  </a:cubicBezTo>
                  <a:cubicBezTo>
                    <a:pt x="18" y="0"/>
                    <a:pt x="18" y="0"/>
                    <a:pt x="18" y="0"/>
                  </a:cubicBezTo>
                  <a:cubicBezTo>
                    <a:pt x="21" y="0"/>
                    <a:pt x="23" y="2"/>
                    <a:pt x="23" y="5"/>
                  </a:cubicBezTo>
                  <a:cubicBezTo>
                    <a:pt x="23" y="5"/>
                    <a:pt x="23" y="5"/>
                    <a:pt x="23" y="5"/>
                  </a:cubicBezTo>
                  <a:cubicBezTo>
                    <a:pt x="23" y="7"/>
                    <a:pt x="21" y="9"/>
                    <a:pt x="18" y="9"/>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ln w="9525">
                  <a:solidFill>
                    <a:schemeClr val="bg1"/>
                  </a:solidFill>
                  <a:prstDash val="solid"/>
                </a:ln>
                <a:solidFill>
                  <a:schemeClr val="accent5"/>
                </a:solidFill>
              </a:endParaRPr>
            </a:p>
          </p:txBody>
        </p:sp>
        <p:sp>
          <p:nvSpPr>
            <p:cNvPr id="47" name="Freeform 93">
              <a:extLst>
                <a:ext uri="{FF2B5EF4-FFF2-40B4-BE49-F238E27FC236}">
                  <a16:creationId xmlns:a16="http://schemas.microsoft.com/office/drawing/2014/main" id="{E7C6A710-BDDA-A943-8986-BD7ED5D75F06}"/>
                </a:ext>
              </a:extLst>
            </p:cNvPr>
            <p:cNvSpPr>
              <a:spLocks/>
            </p:cNvSpPr>
            <p:nvPr/>
          </p:nvSpPr>
          <p:spPr bwMode="auto">
            <a:xfrm>
              <a:off x="2095500" y="5576888"/>
              <a:ext cx="71438" cy="69850"/>
            </a:xfrm>
            <a:custGeom>
              <a:avLst/>
              <a:gdLst>
                <a:gd name="T0" fmla="*/ 65485 w 12"/>
                <a:gd name="T1" fmla="*/ 58208 h 12"/>
                <a:gd name="T2" fmla="*/ 65485 w 12"/>
                <a:gd name="T3" fmla="*/ 58208 h 12"/>
                <a:gd name="T4" fmla="*/ 35719 w 12"/>
                <a:gd name="T5" fmla="*/ 58208 h 12"/>
                <a:gd name="T6" fmla="*/ 11906 w 12"/>
                <a:gd name="T7" fmla="*/ 34925 h 12"/>
                <a:gd name="T8" fmla="*/ 11906 w 12"/>
                <a:gd name="T9" fmla="*/ 5821 h 12"/>
                <a:gd name="T10" fmla="*/ 11906 w 12"/>
                <a:gd name="T11" fmla="*/ 5821 h 12"/>
                <a:gd name="T12" fmla="*/ 41672 w 12"/>
                <a:gd name="T13" fmla="*/ 5821 h 12"/>
                <a:gd name="T14" fmla="*/ 65485 w 12"/>
                <a:gd name="T15" fmla="*/ 29104 h 12"/>
                <a:gd name="T16" fmla="*/ 65485 w 12"/>
                <a:gd name="T17" fmla="*/ 5820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11" y="10"/>
                  </a:moveTo>
                  <a:cubicBezTo>
                    <a:pt x="11" y="10"/>
                    <a:pt x="11" y="10"/>
                    <a:pt x="11" y="10"/>
                  </a:cubicBezTo>
                  <a:cubicBezTo>
                    <a:pt x="9" y="12"/>
                    <a:pt x="7" y="12"/>
                    <a:pt x="6" y="10"/>
                  </a:cubicBezTo>
                  <a:cubicBezTo>
                    <a:pt x="2" y="6"/>
                    <a:pt x="2" y="6"/>
                    <a:pt x="2" y="6"/>
                  </a:cubicBezTo>
                  <a:cubicBezTo>
                    <a:pt x="0" y="5"/>
                    <a:pt x="0" y="3"/>
                    <a:pt x="2" y="1"/>
                  </a:cubicBezTo>
                  <a:cubicBezTo>
                    <a:pt x="2" y="1"/>
                    <a:pt x="2" y="1"/>
                    <a:pt x="2" y="1"/>
                  </a:cubicBezTo>
                  <a:cubicBezTo>
                    <a:pt x="3" y="0"/>
                    <a:pt x="5" y="0"/>
                    <a:pt x="7" y="1"/>
                  </a:cubicBezTo>
                  <a:cubicBezTo>
                    <a:pt x="11" y="5"/>
                    <a:pt x="11" y="5"/>
                    <a:pt x="11" y="5"/>
                  </a:cubicBezTo>
                  <a:cubicBezTo>
                    <a:pt x="12" y="7"/>
                    <a:pt x="12" y="9"/>
                    <a:pt x="11" y="10"/>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ln w="9525">
                  <a:solidFill>
                    <a:schemeClr val="bg1"/>
                  </a:solidFill>
                  <a:prstDash val="solid"/>
                </a:ln>
                <a:solidFill>
                  <a:schemeClr val="accent5"/>
                </a:solidFill>
              </a:endParaRPr>
            </a:p>
          </p:txBody>
        </p:sp>
        <p:sp>
          <p:nvSpPr>
            <p:cNvPr id="48" name="Freeform 94">
              <a:extLst>
                <a:ext uri="{FF2B5EF4-FFF2-40B4-BE49-F238E27FC236}">
                  <a16:creationId xmlns:a16="http://schemas.microsoft.com/office/drawing/2014/main" id="{A45822E6-8444-86B5-486B-296B71957CD9}"/>
                </a:ext>
              </a:extLst>
            </p:cNvPr>
            <p:cNvSpPr>
              <a:spLocks/>
            </p:cNvSpPr>
            <p:nvPr/>
          </p:nvSpPr>
          <p:spPr bwMode="auto">
            <a:xfrm>
              <a:off x="2397125" y="5581650"/>
              <a:ext cx="69850" cy="71438"/>
            </a:xfrm>
            <a:custGeom>
              <a:avLst/>
              <a:gdLst>
                <a:gd name="T0" fmla="*/ 5821 w 12"/>
                <a:gd name="T1" fmla="*/ 59532 h 12"/>
                <a:gd name="T2" fmla="*/ 5821 w 12"/>
                <a:gd name="T3" fmla="*/ 59532 h 12"/>
                <a:gd name="T4" fmla="*/ 5821 w 12"/>
                <a:gd name="T5" fmla="*/ 29766 h 12"/>
                <a:gd name="T6" fmla="*/ 29104 w 12"/>
                <a:gd name="T7" fmla="*/ 5953 h 12"/>
                <a:gd name="T8" fmla="*/ 58208 w 12"/>
                <a:gd name="T9" fmla="*/ 5953 h 12"/>
                <a:gd name="T10" fmla="*/ 58208 w 12"/>
                <a:gd name="T11" fmla="*/ 5953 h 12"/>
                <a:gd name="T12" fmla="*/ 58208 w 12"/>
                <a:gd name="T13" fmla="*/ 35719 h 12"/>
                <a:gd name="T14" fmla="*/ 34925 w 12"/>
                <a:gd name="T15" fmla="*/ 59532 h 12"/>
                <a:gd name="T16" fmla="*/ 5821 w 12"/>
                <a:gd name="T17" fmla="*/ 5953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1" y="10"/>
                  </a:moveTo>
                  <a:cubicBezTo>
                    <a:pt x="1" y="10"/>
                    <a:pt x="1" y="10"/>
                    <a:pt x="1" y="10"/>
                  </a:cubicBezTo>
                  <a:cubicBezTo>
                    <a:pt x="0" y="9"/>
                    <a:pt x="0" y="6"/>
                    <a:pt x="1" y="5"/>
                  </a:cubicBezTo>
                  <a:cubicBezTo>
                    <a:pt x="5" y="1"/>
                    <a:pt x="5" y="1"/>
                    <a:pt x="5" y="1"/>
                  </a:cubicBezTo>
                  <a:cubicBezTo>
                    <a:pt x="6" y="0"/>
                    <a:pt x="9" y="0"/>
                    <a:pt x="10" y="1"/>
                  </a:cubicBezTo>
                  <a:cubicBezTo>
                    <a:pt x="10" y="1"/>
                    <a:pt x="10" y="1"/>
                    <a:pt x="10" y="1"/>
                  </a:cubicBezTo>
                  <a:cubicBezTo>
                    <a:pt x="12" y="2"/>
                    <a:pt x="12" y="5"/>
                    <a:pt x="10" y="6"/>
                  </a:cubicBezTo>
                  <a:cubicBezTo>
                    <a:pt x="6" y="10"/>
                    <a:pt x="6" y="10"/>
                    <a:pt x="6" y="10"/>
                  </a:cubicBezTo>
                  <a:cubicBezTo>
                    <a:pt x="5" y="12"/>
                    <a:pt x="2" y="12"/>
                    <a:pt x="1" y="10"/>
                  </a:cubicBezTo>
                  <a:close/>
                </a:path>
              </a:pathLst>
            </a:custGeom>
            <a:solidFill>
              <a:srgbClr val="738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2800">
                <a:ln w="9525">
                  <a:solidFill>
                    <a:schemeClr val="bg1"/>
                  </a:solidFill>
                  <a:prstDash val="solid"/>
                </a:ln>
                <a:solidFill>
                  <a:schemeClr val="accent5"/>
                </a:solidFill>
              </a:endParaRPr>
            </a:p>
          </p:txBody>
        </p:sp>
      </p:grpSp>
      <p:graphicFrame>
        <p:nvGraphicFramePr>
          <p:cNvPr id="49" name="Tablo 48"/>
          <p:cNvGraphicFramePr>
            <a:graphicFrameLocks noGrp="1"/>
          </p:cNvGraphicFramePr>
          <p:nvPr>
            <p:extLst>
              <p:ext uri="{D42A27DB-BD31-4B8C-83A1-F6EECF244321}">
                <p14:modId xmlns:p14="http://schemas.microsoft.com/office/powerpoint/2010/main" val="403587002"/>
              </p:ext>
            </p:extLst>
          </p:nvPr>
        </p:nvGraphicFramePr>
        <p:xfrm>
          <a:off x="7508241" y="3963810"/>
          <a:ext cx="4423466" cy="2455307"/>
        </p:xfrm>
        <a:graphic>
          <a:graphicData uri="http://schemas.openxmlformats.org/drawingml/2006/table">
            <a:tbl>
              <a:tblPr firstRow="1" bandRow="1">
                <a:tableStyleId>{5C22544A-7EE6-4342-B048-85BDC9FD1C3A}</a:tableStyleId>
              </a:tblPr>
              <a:tblGrid>
                <a:gridCol w="3630067">
                  <a:extLst>
                    <a:ext uri="{9D8B030D-6E8A-4147-A177-3AD203B41FA5}">
                      <a16:colId xmlns:a16="http://schemas.microsoft.com/office/drawing/2014/main" val="20000"/>
                    </a:ext>
                  </a:extLst>
                </a:gridCol>
                <a:gridCol w="793399">
                  <a:extLst>
                    <a:ext uri="{9D8B030D-6E8A-4147-A177-3AD203B41FA5}">
                      <a16:colId xmlns:a16="http://schemas.microsoft.com/office/drawing/2014/main" val="20001"/>
                    </a:ext>
                  </a:extLst>
                </a:gridCol>
              </a:tblGrid>
              <a:tr h="453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Araştırma</a:t>
                      </a:r>
                      <a:r>
                        <a:rPr lang="tr-TR" baseline="0" dirty="0"/>
                        <a:t> Olanağı;</a:t>
                      </a:r>
                      <a:endParaRPr lang="tr-TR" dirty="0"/>
                    </a:p>
                  </a:txBody>
                  <a:tcPr/>
                </a:tc>
                <a:tc>
                  <a:txBody>
                    <a:bodyPr/>
                    <a:lstStyle/>
                    <a:p>
                      <a:r>
                        <a:rPr lang="tr-TR" sz="1800" b="1" i="0" kern="1200" dirty="0">
                          <a:solidFill>
                            <a:schemeClr val="lt1"/>
                          </a:solidFill>
                          <a:effectLst/>
                          <a:latin typeface="+mn-lt"/>
                          <a:ea typeface="+mn-ea"/>
                          <a:cs typeface="+mn-cs"/>
                        </a:rPr>
                        <a:t>Aktif</a:t>
                      </a:r>
                      <a:endParaRPr lang="tr-TR" dirty="0"/>
                    </a:p>
                  </a:txBody>
                  <a:tcPr/>
                </a:tc>
                <a:extLst>
                  <a:ext uri="{0D108BD9-81ED-4DB2-BD59-A6C34878D82A}">
                    <a16:rowId xmlns:a16="http://schemas.microsoft.com/office/drawing/2014/main" val="10000"/>
                  </a:ext>
                </a:extLst>
              </a:tr>
              <a:tr h="491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noProof="0" dirty="0" err="1">
                          <a:effectLst/>
                          <a:latin typeface="+mn-lt"/>
                        </a:rPr>
                        <a:t>Bursiyer</a:t>
                      </a:r>
                      <a:endParaRPr lang="tr-TR" sz="2000" b="0" noProof="0" dirty="0">
                        <a:effectLst/>
                        <a:latin typeface="+mn-lt"/>
                      </a:endParaRPr>
                    </a:p>
                  </a:txBody>
                  <a:tcPr/>
                </a:tc>
                <a:tc>
                  <a:txBody>
                    <a:bodyPr/>
                    <a:lstStyle/>
                    <a:p>
                      <a:pPr algn="ctr"/>
                      <a:r>
                        <a:rPr lang="tr-TR" sz="1800" b="1" i="0" kern="1200" dirty="0">
                          <a:solidFill>
                            <a:schemeClr val="dk1"/>
                          </a:solidFill>
                          <a:effectLst/>
                          <a:latin typeface="+mn-lt"/>
                          <a:ea typeface="+mn-ea"/>
                          <a:cs typeface="+mn-cs"/>
                        </a:rPr>
                        <a:t>✓</a:t>
                      </a:r>
                      <a:endParaRPr lang="tr-TR" b="1" dirty="0"/>
                    </a:p>
                  </a:txBody>
                  <a:tcPr/>
                </a:tc>
                <a:extLst>
                  <a:ext uri="{0D108BD9-81ED-4DB2-BD59-A6C34878D82A}">
                    <a16:rowId xmlns:a16="http://schemas.microsoft.com/office/drawing/2014/main" val="10001"/>
                  </a:ext>
                </a:extLst>
              </a:tr>
              <a:tr h="528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latin typeface="+mn-lt"/>
                        </a:rPr>
                        <a:t>Araştırma Amaçlı Seyahat Desteği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mn-lt"/>
                          <a:ea typeface="+mn-ea"/>
                          <a:cs typeface="+mn-cs"/>
                        </a:rPr>
                        <a:t>✓</a:t>
                      </a:r>
                      <a:endParaRPr lang="tr-TR" sz="1800" b="1" dirty="0"/>
                    </a:p>
                  </a:txBody>
                  <a:tcPr/>
                </a:tc>
                <a:extLst>
                  <a:ext uri="{0D108BD9-81ED-4DB2-BD59-A6C34878D82A}">
                    <a16:rowId xmlns:a16="http://schemas.microsoft.com/office/drawing/2014/main" val="10002"/>
                  </a:ext>
                </a:extLst>
              </a:tr>
              <a:tr h="491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a:latin typeface="+mn-lt"/>
                        </a:rPr>
                        <a:t>Kongre Katılımı Desteği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mn-lt"/>
                          <a:ea typeface="+mn-ea"/>
                          <a:cs typeface="+mn-cs"/>
                        </a:rPr>
                        <a:t>✓</a:t>
                      </a:r>
                      <a:endParaRPr lang="tr-TR" sz="1800" b="1" dirty="0"/>
                    </a:p>
                  </a:txBody>
                  <a:tcPr/>
                </a:tc>
                <a:extLst>
                  <a:ext uri="{0D108BD9-81ED-4DB2-BD59-A6C34878D82A}">
                    <a16:rowId xmlns:a16="http://schemas.microsoft.com/office/drawing/2014/main" val="10003"/>
                  </a:ext>
                </a:extLst>
              </a:tr>
              <a:tr h="491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a:latin typeface="+mn-lt"/>
                        </a:rPr>
                        <a:t>Arazi ve Saha Çalışma Desteği </a:t>
                      </a:r>
                    </a:p>
                  </a:txBody>
                  <a:tcPr/>
                </a:tc>
                <a:tc>
                  <a:txBody>
                    <a:bodyPr/>
                    <a:lstStyle/>
                    <a:p>
                      <a:pPr marL="0" marR="0" lvl="0" indent="0" algn="ctr" defTabSz="1088229"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mn-lt"/>
                          <a:ea typeface="+mn-ea"/>
                          <a:cs typeface="+mn-cs"/>
                        </a:rPr>
                        <a:t>✓</a:t>
                      </a:r>
                      <a:endParaRPr lang="tr-TR" sz="1800" b="1" dirty="0"/>
                    </a:p>
                  </a:txBody>
                  <a:tcPr/>
                </a:tc>
                <a:extLst>
                  <a:ext uri="{0D108BD9-81ED-4DB2-BD59-A6C34878D82A}">
                    <a16:rowId xmlns:a16="http://schemas.microsoft.com/office/drawing/2014/main" val="10004"/>
                  </a:ext>
                </a:extLst>
              </a:tr>
            </a:tbl>
          </a:graphicData>
        </a:graphic>
      </p:graphicFrame>
      <p:sp>
        <p:nvSpPr>
          <p:cNvPr id="50" name="TextBox 115">
            <a:extLst>
              <a:ext uri="{FF2B5EF4-FFF2-40B4-BE49-F238E27FC236}">
                <a16:creationId xmlns:a16="http://schemas.microsoft.com/office/drawing/2014/main" id="{BE6FFC16-4441-DAF6-647E-5DEFD5AB4976}"/>
              </a:ext>
            </a:extLst>
          </p:cNvPr>
          <p:cNvSpPr txBox="1">
            <a:spLocks noChangeArrowheads="1"/>
          </p:cNvSpPr>
          <p:nvPr/>
        </p:nvSpPr>
        <p:spPr bwMode="auto">
          <a:xfrm>
            <a:off x="8086782" y="3501192"/>
            <a:ext cx="3844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tr-TR" altLang="ru-RU" sz="1800" b="1" dirty="0">
                <a:solidFill>
                  <a:schemeClr val="accent5"/>
                </a:solidFill>
                <a:latin typeface="Arial" panose="020B0604020202020204" pitchFamily="34" charset="0"/>
                <a:cs typeface="Arial" panose="020B0604020202020204" pitchFamily="34" charset="0"/>
              </a:rPr>
              <a:t>Hakemsiz</a:t>
            </a:r>
          </a:p>
        </p:txBody>
      </p:sp>
    </p:spTree>
    <p:extLst>
      <p:ext uri="{BB962C8B-B14F-4D97-AF65-F5344CB8AC3E}">
        <p14:creationId xmlns:p14="http://schemas.microsoft.com/office/powerpoint/2010/main" val="89371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074" y="83091"/>
            <a:ext cx="10972800" cy="1143000"/>
          </a:xfrm>
        </p:spPr>
        <p:txBody>
          <a:bodyPr>
            <a:normAutofit/>
          </a:bodyPr>
          <a:lstStyle/>
          <a:p>
            <a:r>
              <a:rPr lang="tr-TR" sz="3200" dirty="0">
                <a:solidFill>
                  <a:schemeClr val="bg1"/>
                </a:solidFill>
              </a:rPr>
              <a:t>PROJE KAPSAMINDA SAĞLANAN YENİLİKLER</a:t>
            </a:r>
          </a:p>
        </p:txBody>
      </p:sp>
      <p:grpSp>
        <p:nvGrpSpPr>
          <p:cNvPr id="23" name="Grup 22"/>
          <p:cNvGrpSpPr/>
          <p:nvPr/>
        </p:nvGrpSpPr>
        <p:grpSpPr>
          <a:xfrm>
            <a:off x="442339" y="1575667"/>
            <a:ext cx="11133776" cy="4184110"/>
            <a:chOff x="-490914" y="1849045"/>
            <a:chExt cx="10325331" cy="2152800"/>
          </a:xfrm>
        </p:grpSpPr>
        <p:sp>
          <p:nvSpPr>
            <p:cNvPr id="27" name="Serbest Form 26"/>
            <p:cNvSpPr/>
            <p:nvPr/>
          </p:nvSpPr>
          <p:spPr>
            <a:xfrm>
              <a:off x="-490913" y="1849045"/>
              <a:ext cx="10325330" cy="383760"/>
            </a:xfrm>
            <a:custGeom>
              <a:avLst/>
              <a:gdLst>
                <a:gd name="connsiteX0" fmla="*/ 0 w 10325330"/>
                <a:gd name="connsiteY0" fmla="*/ 63961 h 383760"/>
                <a:gd name="connsiteX1" fmla="*/ 63961 w 10325330"/>
                <a:gd name="connsiteY1" fmla="*/ 0 h 383760"/>
                <a:gd name="connsiteX2" fmla="*/ 10261369 w 10325330"/>
                <a:gd name="connsiteY2" fmla="*/ 0 h 383760"/>
                <a:gd name="connsiteX3" fmla="*/ 10325330 w 10325330"/>
                <a:gd name="connsiteY3" fmla="*/ 63961 h 383760"/>
                <a:gd name="connsiteX4" fmla="*/ 10325330 w 10325330"/>
                <a:gd name="connsiteY4" fmla="*/ 319799 h 383760"/>
                <a:gd name="connsiteX5" fmla="*/ 10261369 w 10325330"/>
                <a:gd name="connsiteY5" fmla="*/ 383760 h 383760"/>
                <a:gd name="connsiteX6" fmla="*/ 63961 w 10325330"/>
                <a:gd name="connsiteY6" fmla="*/ 383760 h 383760"/>
                <a:gd name="connsiteX7" fmla="*/ 0 w 10325330"/>
                <a:gd name="connsiteY7" fmla="*/ 319799 h 383760"/>
                <a:gd name="connsiteX8" fmla="*/ 0 w 10325330"/>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5330" h="383760">
                  <a:moveTo>
                    <a:pt x="0" y="63961"/>
                  </a:moveTo>
                  <a:cubicBezTo>
                    <a:pt x="0" y="28636"/>
                    <a:pt x="28636" y="0"/>
                    <a:pt x="63961" y="0"/>
                  </a:cubicBezTo>
                  <a:lnTo>
                    <a:pt x="10261369" y="0"/>
                  </a:lnTo>
                  <a:cubicBezTo>
                    <a:pt x="10296694" y="0"/>
                    <a:pt x="10325330" y="28636"/>
                    <a:pt x="10325330" y="63961"/>
                  </a:cubicBezTo>
                  <a:lnTo>
                    <a:pt x="10325330" y="319799"/>
                  </a:lnTo>
                  <a:cubicBezTo>
                    <a:pt x="10325330" y="355124"/>
                    <a:pt x="10296694" y="383760"/>
                    <a:pt x="10261369" y="383760"/>
                  </a:cubicBezTo>
                  <a:lnTo>
                    <a:pt x="63961" y="383760"/>
                  </a:lnTo>
                  <a:cubicBezTo>
                    <a:pt x="28636" y="383760"/>
                    <a:pt x="0" y="355124"/>
                    <a:pt x="0" y="319799"/>
                  </a:cubicBezTo>
                  <a:lnTo>
                    <a:pt x="0" y="6396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780253"/>
                <a:satOff val="-973"/>
                <a:lumOff val="229"/>
                <a:alphaOff val="0"/>
              </a:schemeClr>
            </a:fillRef>
            <a:effectRef idx="2">
              <a:schemeClr val="accent2">
                <a:hueOff val="780253"/>
                <a:satOff val="-973"/>
                <a:lumOff val="229"/>
                <a:alphaOff val="0"/>
              </a:schemeClr>
            </a:effectRef>
            <a:fontRef idx="minor">
              <a:schemeClr val="lt1"/>
            </a:fontRef>
          </p:style>
          <p:txBody>
            <a:bodyPr spcFirstLastPara="0" vert="horz" wrap="square" lIns="409007" tIns="18734" rIns="409007" bIns="18734" numCol="1" spcCol="1270" anchor="ctr" anchorCtr="0">
              <a:noAutofit/>
            </a:bodyPr>
            <a:lstStyle/>
            <a:p>
              <a:pPr lvl="0" algn="l" defTabSz="577850">
                <a:lnSpc>
                  <a:spcPct val="90000"/>
                </a:lnSpc>
                <a:spcBef>
                  <a:spcPct val="0"/>
                </a:spcBef>
                <a:spcAft>
                  <a:spcPct val="35000"/>
                </a:spcAft>
              </a:pPr>
              <a:r>
                <a:rPr lang="tr-TR" sz="2000" kern="1200" dirty="0"/>
                <a:t>Gebze Teknik Üniversitesi, Doktora </a:t>
              </a:r>
              <a:r>
                <a:rPr lang="tr-TR" kern="1200" dirty="0"/>
                <a:t>Öğrencileri</a:t>
              </a:r>
              <a:r>
                <a:rPr lang="tr-TR" sz="2000" kern="1200" dirty="0"/>
                <a:t> Proje kapsamında 1 yıl boyunca toplamda 72.000 TL </a:t>
              </a:r>
              <a:r>
                <a:rPr lang="tr-TR" sz="2000" kern="1200" dirty="0" err="1"/>
                <a:t>bursiyer</a:t>
              </a:r>
              <a:r>
                <a:rPr lang="tr-TR" sz="2000" kern="1200" dirty="0"/>
                <a:t> desteği alabilmektedirler. </a:t>
              </a:r>
            </a:p>
          </p:txBody>
        </p:sp>
        <p:sp>
          <p:nvSpPr>
            <p:cNvPr id="29" name="Serbest Form 28"/>
            <p:cNvSpPr/>
            <p:nvPr/>
          </p:nvSpPr>
          <p:spPr>
            <a:xfrm>
              <a:off x="-490913" y="2438725"/>
              <a:ext cx="10325330" cy="383760"/>
            </a:xfrm>
            <a:custGeom>
              <a:avLst/>
              <a:gdLst>
                <a:gd name="connsiteX0" fmla="*/ 0 w 10325330"/>
                <a:gd name="connsiteY0" fmla="*/ 63961 h 383760"/>
                <a:gd name="connsiteX1" fmla="*/ 63961 w 10325330"/>
                <a:gd name="connsiteY1" fmla="*/ 0 h 383760"/>
                <a:gd name="connsiteX2" fmla="*/ 10261369 w 10325330"/>
                <a:gd name="connsiteY2" fmla="*/ 0 h 383760"/>
                <a:gd name="connsiteX3" fmla="*/ 10325330 w 10325330"/>
                <a:gd name="connsiteY3" fmla="*/ 63961 h 383760"/>
                <a:gd name="connsiteX4" fmla="*/ 10325330 w 10325330"/>
                <a:gd name="connsiteY4" fmla="*/ 319799 h 383760"/>
                <a:gd name="connsiteX5" fmla="*/ 10261369 w 10325330"/>
                <a:gd name="connsiteY5" fmla="*/ 383760 h 383760"/>
                <a:gd name="connsiteX6" fmla="*/ 63961 w 10325330"/>
                <a:gd name="connsiteY6" fmla="*/ 383760 h 383760"/>
                <a:gd name="connsiteX7" fmla="*/ 0 w 10325330"/>
                <a:gd name="connsiteY7" fmla="*/ 319799 h 383760"/>
                <a:gd name="connsiteX8" fmla="*/ 0 w 10325330"/>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5330" h="383760">
                  <a:moveTo>
                    <a:pt x="0" y="63961"/>
                  </a:moveTo>
                  <a:cubicBezTo>
                    <a:pt x="0" y="28636"/>
                    <a:pt x="28636" y="0"/>
                    <a:pt x="63961" y="0"/>
                  </a:cubicBezTo>
                  <a:lnTo>
                    <a:pt x="10261369" y="0"/>
                  </a:lnTo>
                  <a:cubicBezTo>
                    <a:pt x="10296694" y="0"/>
                    <a:pt x="10325330" y="28636"/>
                    <a:pt x="10325330" y="63961"/>
                  </a:cubicBezTo>
                  <a:lnTo>
                    <a:pt x="10325330" y="319799"/>
                  </a:lnTo>
                  <a:cubicBezTo>
                    <a:pt x="10325330" y="355124"/>
                    <a:pt x="10296694" y="383760"/>
                    <a:pt x="10261369" y="383760"/>
                  </a:cubicBezTo>
                  <a:lnTo>
                    <a:pt x="63961" y="383760"/>
                  </a:lnTo>
                  <a:cubicBezTo>
                    <a:pt x="28636" y="383760"/>
                    <a:pt x="0" y="355124"/>
                    <a:pt x="0" y="319799"/>
                  </a:cubicBezTo>
                  <a:lnTo>
                    <a:pt x="0" y="6396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409007" tIns="18734" rIns="409007" bIns="18734" numCol="1" spcCol="1270" anchor="ctr" anchorCtr="0">
              <a:noAutofit/>
            </a:bodyPr>
            <a:lstStyle/>
            <a:p>
              <a:pPr lvl="0" algn="l" defTabSz="577850">
                <a:lnSpc>
                  <a:spcPct val="90000"/>
                </a:lnSpc>
                <a:spcBef>
                  <a:spcPct val="0"/>
                </a:spcBef>
                <a:spcAft>
                  <a:spcPct val="35000"/>
                </a:spcAft>
              </a:pPr>
              <a:r>
                <a:rPr lang="tr-TR" sz="2000" kern="1200" dirty="0"/>
                <a:t>İşbirliği kapsamında 01 Ocak 2025 tarihine kadar yayın yapılması koşulu ile ek 100.000 TL proje desteği sağlanmaktadır.</a:t>
              </a:r>
            </a:p>
          </p:txBody>
        </p:sp>
        <p:sp>
          <p:nvSpPr>
            <p:cNvPr id="31" name="Serbest Form 30"/>
            <p:cNvSpPr/>
            <p:nvPr/>
          </p:nvSpPr>
          <p:spPr>
            <a:xfrm>
              <a:off x="-490914" y="2984753"/>
              <a:ext cx="10325330" cy="383760"/>
            </a:xfrm>
            <a:custGeom>
              <a:avLst/>
              <a:gdLst>
                <a:gd name="connsiteX0" fmla="*/ 0 w 10325330"/>
                <a:gd name="connsiteY0" fmla="*/ 63961 h 383760"/>
                <a:gd name="connsiteX1" fmla="*/ 63961 w 10325330"/>
                <a:gd name="connsiteY1" fmla="*/ 0 h 383760"/>
                <a:gd name="connsiteX2" fmla="*/ 10261369 w 10325330"/>
                <a:gd name="connsiteY2" fmla="*/ 0 h 383760"/>
                <a:gd name="connsiteX3" fmla="*/ 10325330 w 10325330"/>
                <a:gd name="connsiteY3" fmla="*/ 63961 h 383760"/>
                <a:gd name="connsiteX4" fmla="*/ 10325330 w 10325330"/>
                <a:gd name="connsiteY4" fmla="*/ 319799 h 383760"/>
                <a:gd name="connsiteX5" fmla="*/ 10261369 w 10325330"/>
                <a:gd name="connsiteY5" fmla="*/ 383760 h 383760"/>
                <a:gd name="connsiteX6" fmla="*/ 63961 w 10325330"/>
                <a:gd name="connsiteY6" fmla="*/ 383760 h 383760"/>
                <a:gd name="connsiteX7" fmla="*/ 0 w 10325330"/>
                <a:gd name="connsiteY7" fmla="*/ 319799 h 383760"/>
                <a:gd name="connsiteX8" fmla="*/ 0 w 10325330"/>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5330" h="383760">
                  <a:moveTo>
                    <a:pt x="0" y="63961"/>
                  </a:moveTo>
                  <a:cubicBezTo>
                    <a:pt x="0" y="28636"/>
                    <a:pt x="28636" y="0"/>
                    <a:pt x="63961" y="0"/>
                  </a:cubicBezTo>
                  <a:lnTo>
                    <a:pt x="10261369" y="0"/>
                  </a:lnTo>
                  <a:cubicBezTo>
                    <a:pt x="10296694" y="0"/>
                    <a:pt x="10325330" y="28636"/>
                    <a:pt x="10325330" y="63961"/>
                  </a:cubicBezTo>
                  <a:lnTo>
                    <a:pt x="10325330" y="319799"/>
                  </a:lnTo>
                  <a:cubicBezTo>
                    <a:pt x="10325330" y="355124"/>
                    <a:pt x="10296694" y="383760"/>
                    <a:pt x="10261369" y="383760"/>
                  </a:cubicBezTo>
                  <a:lnTo>
                    <a:pt x="63961" y="383760"/>
                  </a:lnTo>
                  <a:cubicBezTo>
                    <a:pt x="28636" y="383760"/>
                    <a:pt x="0" y="355124"/>
                    <a:pt x="0" y="319799"/>
                  </a:cubicBezTo>
                  <a:lnTo>
                    <a:pt x="0" y="6396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spcFirstLastPara="0" vert="horz" wrap="square" lIns="409007" tIns="18734" rIns="409007" bIns="18734" numCol="1" spcCol="1270" anchor="ctr" anchorCtr="0">
              <a:noAutofit/>
            </a:bodyPr>
            <a:lstStyle/>
            <a:p>
              <a:pPr lvl="0" algn="l" defTabSz="577850">
                <a:lnSpc>
                  <a:spcPct val="90000"/>
                </a:lnSpc>
                <a:spcBef>
                  <a:spcPct val="0"/>
                </a:spcBef>
                <a:spcAft>
                  <a:spcPct val="35000"/>
                </a:spcAft>
              </a:pPr>
              <a:r>
                <a:rPr lang="tr-TR" sz="2000" kern="1200" dirty="0"/>
                <a:t>İşbirliği kapsamında hakem süreçleri bulunmamaktadır.</a:t>
              </a:r>
            </a:p>
          </p:txBody>
        </p:sp>
        <p:sp>
          <p:nvSpPr>
            <p:cNvPr id="33" name="Serbest Form 32"/>
            <p:cNvSpPr/>
            <p:nvPr/>
          </p:nvSpPr>
          <p:spPr>
            <a:xfrm>
              <a:off x="-490913" y="3618085"/>
              <a:ext cx="10325330" cy="383760"/>
            </a:xfrm>
            <a:custGeom>
              <a:avLst/>
              <a:gdLst>
                <a:gd name="connsiteX0" fmla="*/ 0 w 10325330"/>
                <a:gd name="connsiteY0" fmla="*/ 63961 h 383760"/>
                <a:gd name="connsiteX1" fmla="*/ 63961 w 10325330"/>
                <a:gd name="connsiteY1" fmla="*/ 0 h 383760"/>
                <a:gd name="connsiteX2" fmla="*/ 10261369 w 10325330"/>
                <a:gd name="connsiteY2" fmla="*/ 0 h 383760"/>
                <a:gd name="connsiteX3" fmla="*/ 10325330 w 10325330"/>
                <a:gd name="connsiteY3" fmla="*/ 63961 h 383760"/>
                <a:gd name="connsiteX4" fmla="*/ 10325330 w 10325330"/>
                <a:gd name="connsiteY4" fmla="*/ 319799 h 383760"/>
                <a:gd name="connsiteX5" fmla="*/ 10261369 w 10325330"/>
                <a:gd name="connsiteY5" fmla="*/ 383760 h 383760"/>
                <a:gd name="connsiteX6" fmla="*/ 63961 w 10325330"/>
                <a:gd name="connsiteY6" fmla="*/ 383760 h 383760"/>
                <a:gd name="connsiteX7" fmla="*/ 0 w 10325330"/>
                <a:gd name="connsiteY7" fmla="*/ 319799 h 383760"/>
                <a:gd name="connsiteX8" fmla="*/ 0 w 10325330"/>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5330" h="383760">
                  <a:moveTo>
                    <a:pt x="0" y="63961"/>
                  </a:moveTo>
                  <a:cubicBezTo>
                    <a:pt x="0" y="28636"/>
                    <a:pt x="28636" y="0"/>
                    <a:pt x="63961" y="0"/>
                  </a:cubicBezTo>
                  <a:lnTo>
                    <a:pt x="10261369" y="0"/>
                  </a:lnTo>
                  <a:cubicBezTo>
                    <a:pt x="10296694" y="0"/>
                    <a:pt x="10325330" y="28636"/>
                    <a:pt x="10325330" y="63961"/>
                  </a:cubicBezTo>
                  <a:lnTo>
                    <a:pt x="10325330" y="319799"/>
                  </a:lnTo>
                  <a:cubicBezTo>
                    <a:pt x="10325330" y="355124"/>
                    <a:pt x="10296694" y="383760"/>
                    <a:pt x="10261369" y="383760"/>
                  </a:cubicBezTo>
                  <a:lnTo>
                    <a:pt x="63961" y="383760"/>
                  </a:lnTo>
                  <a:cubicBezTo>
                    <a:pt x="28636" y="383760"/>
                    <a:pt x="0" y="355124"/>
                    <a:pt x="0" y="319799"/>
                  </a:cubicBezTo>
                  <a:lnTo>
                    <a:pt x="0" y="6396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409007" tIns="18734" rIns="409007" bIns="18734" numCol="1" spcCol="1270" anchor="ctr" anchorCtr="0">
              <a:noAutofit/>
            </a:bodyPr>
            <a:lstStyle/>
            <a:p>
              <a:pPr lvl="0" algn="l" defTabSz="577850">
                <a:lnSpc>
                  <a:spcPct val="90000"/>
                </a:lnSpc>
                <a:spcBef>
                  <a:spcPct val="0"/>
                </a:spcBef>
                <a:spcAft>
                  <a:spcPct val="35000"/>
                </a:spcAft>
              </a:pPr>
              <a:r>
                <a:rPr lang="tr-TR" sz="2000" kern="1200" dirty="0"/>
                <a:t>Tüm bütçe nitelikleri ve araştırma olanakları esnek hale getirilmiştir.</a:t>
              </a:r>
            </a:p>
          </p:txBody>
        </p:sp>
      </p:grpSp>
    </p:spTree>
    <p:extLst>
      <p:ext uri="{BB962C8B-B14F-4D97-AF65-F5344CB8AC3E}">
        <p14:creationId xmlns:p14="http://schemas.microsoft.com/office/powerpoint/2010/main" val="11237790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805</Words>
  <Application>Microsoft Office PowerPoint</Application>
  <PresentationFormat>Geniş ekran</PresentationFormat>
  <Paragraphs>166</Paragraphs>
  <Slides>7</Slides>
  <Notes>2</Notes>
  <HiddenSlides>0</HiddenSlides>
  <MMClips>0</MMClips>
  <ScaleCrop>false</ScaleCrop>
  <HeadingPairs>
    <vt:vector size="4" baseType="variant">
      <vt:variant>
        <vt:lpstr>Tema</vt:lpstr>
      </vt:variant>
      <vt:variant>
        <vt:i4>2</vt:i4>
      </vt:variant>
      <vt:variant>
        <vt:lpstr>Slayt Başlıkları</vt:lpstr>
      </vt:variant>
      <vt:variant>
        <vt:i4>7</vt:i4>
      </vt:variant>
    </vt:vector>
  </HeadingPairs>
  <TitlesOfParts>
    <vt:vector size="9" baseType="lpstr">
      <vt:lpstr>Office Teması</vt:lpstr>
      <vt:lpstr>Ofis Teması</vt:lpstr>
      <vt:lpstr>PowerPoint Sunusu</vt:lpstr>
      <vt:lpstr>PowerPoint Sunusu</vt:lpstr>
      <vt:lpstr>PowerPoint Sunusu</vt:lpstr>
      <vt:lpstr>PowerPoint Sunusu</vt:lpstr>
      <vt:lpstr>Katılımlı Araştırma Projesi (KAP)</vt:lpstr>
      <vt:lpstr>PowerPoint Sunusu</vt:lpstr>
      <vt:lpstr>PROJE KAPSAMINDA SAĞLANAN YENİLİKLER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Elif Ogut</cp:lastModifiedBy>
  <cp:revision>27</cp:revision>
  <dcterms:created xsi:type="dcterms:W3CDTF">2024-02-21T09:11:22Z</dcterms:created>
  <dcterms:modified xsi:type="dcterms:W3CDTF">2024-04-24T10:30:28Z</dcterms:modified>
</cp:coreProperties>
</file>